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64" r:id="rId9"/>
    <p:sldId id="266" r:id="rId10"/>
    <p:sldId id="268" r:id="rId11"/>
    <p:sldId id="269" r:id="rId12"/>
    <p:sldId id="270" r:id="rId13"/>
    <p:sldId id="271" r:id="rId14"/>
    <p:sldId id="276" r:id="rId15"/>
    <p:sldId id="277" r:id="rId16"/>
    <p:sldId id="278" r:id="rId17"/>
    <p:sldId id="279" r:id="rId18"/>
    <p:sldId id="280" r:id="rId19"/>
    <p:sldId id="282" r:id="rId20"/>
    <p:sldId id="283" r:id="rId21"/>
    <p:sldId id="284" r:id="rId22"/>
    <p:sldId id="285" r:id="rId23"/>
    <p:sldId id="286" r:id="rId24"/>
    <p:sldId id="287" r:id="rId25"/>
    <p:sldId id="288" r:id="rId26"/>
    <p:sldId id="297" r:id="rId27"/>
    <p:sldId id="299" r:id="rId28"/>
  </p:sldIdLst>
  <p:sldSz cx="9144000" cy="6858000" type="screen4x3"/>
  <p:notesSz cx="6858000" cy="9144000"/>
  <p:embeddedFontLst>
    <p:embeddedFont>
      <p:font typeface="Aharoni" pitchFamily="2" charset="-79"/>
      <p:bold r:id="rId30"/>
    </p:embeddedFont>
    <p:embeddedFont>
      <p:font typeface="Calibri" pitchFamily="34" charset="0"/>
      <p:regular r:id="rId31"/>
      <p:bold r:id="rId32"/>
      <p:italic r:id="rId33"/>
      <p:boldItalic r:id="rId34"/>
    </p:embeddedFont>
    <p:embeddedFont>
      <p:font typeface="Helvetica" pitchFamily="34" charset="0"/>
      <p:regular r:id="rId35"/>
      <p:bold r:id="rId36"/>
      <p:italic r:id="rId37"/>
      <p:boldItalic r:id="rId38"/>
    </p:embeddedFont>
  </p:embeddedFontLst>
  <p:defaultTextStyle>
    <a:lvl1pPr defTabSz="457200">
      <a:defRPr>
        <a:solidFill>
          <a:srgbClr val="3C3C3B"/>
        </a:solidFill>
        <a:latin typeface="+mn-lt"/>
        <a:ea typeface="+mn-ea"/>
        <a:cs typeface="+mn-cs"/>
        <a:sym typeface="Helvetica"/>
      </a:defRPr>
    </a:lvl1pPr>
    <a:lvl2pPr defTabSz="457200">
      <a:defRPr>
        <a:solidFill>
          <a:srgbClr val="3C3C3B"/>
        </a:solidFill>
        <a:latin typeface="+mn-lt"/>
        <a:ea typeface="+mn-ea"/>
        <a:cs typeface="+mn-cs"/>
        <a:sym typeface="Helvetica"/>
      </a:defRPr>
    </a:lvl2pPr>
    <a:lvl3pPr defTabSz="457200">
      <a:defRPr>
        <a:solidFill>
          <a:srgbClr val="3C3C3B"/>
        </a:solidFill>
        <a:latin typeface="+mn-lt"/>
        <a:ea typeface="+mn-ea"/>
        <a:cs typeface="+mn-cs"/>
        <a:sym typeface="Helvetica"/>
      </a:defRPr>
    </a:lvl3pPr>
    <a:lvl4pPr defTabSz="457200">
      <a:defRPr>
        <a:solidFill>
          <a:srgbClr val="3C3C3B"/>
        </a:solidFill>
        <a:latin typeface="+mn-lt"/>
        <a:ea typeface="+mn-ea"/>
        <a:cs typeface="+mn-cs"/>
        <a:sym typeface="Helvetica"/>
      </a:defRPr>
    </a:lvl4pPr>
    <a:lvl5pPr defTabSz="457200">
      <a:defRPr>
        <a:solidFill>
          <a:srgbClr val="3C3C3B"/>
        </a:solidFill>
        <a:latin typeface="+mn-lt"/>
        <a:ea typeface="+mn-ea"/>
        <a:cs typeface="+mn-cs"/>
        <a:sym typeface="Helvetica"/>
      </a:defRPr>
    </a:lvl5pPr>
    <a:lvl6pPr defTabSz="457200">
      <a:defRPr>
        <a:solidFill>
          <a:srgbClr val="3C3C3B"/>
        </a:solidFill>
        <a:latin typeface="+mn-lt"/>
        <a:ea typeface="+mn-ea"/>
        <a:cs typeface="+mn-cs"/>
        <a:sym typeface="Helvetica"/>
      </a:defRPr>
    </a:lvl6pPr>
    <a:lvl7pPr defTabSz="457200">
      <a:defRPr>
        <a:solidFill>
          <a:srgbClr val="3C3C3B"/>
        </a:solidFill>
        <a:latin typeface="+mn-lt"/>
        <a:ea typeface="+mn-ea"/>
        <a:cs typeface="+mn-cs"/>
        <a:sym typeface="Helvetica"/>
      </a:defRPr>
    </a:lvl7pPr>
    <a:lvl8pPr defTabSz="457200">
      <a:defRPr>
        <a:solidFill>
          <a:srgbClr val="3C3C3B"/>
        </a:solidFill>
        <a:latin typeface="+mn-lt"/>
        <a:ea typeface="+mn-ea"/>
        <a:cs typeface="+mn-cs"/>
        <a:sym typeface="Helvetica"/>
      </a:defRPr>
    </a:lvl8pPr>
    <a:lvl9pPr defTabSz="457200">
      <a:defRPr>
        <a:solidFill>
          <a:srgbClr val="3C3C3B"/>
        </a:solidFill>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3C3C3B"/>
        </a:fontRef>
        <a:srgbClr val="3C3C3B"/>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6CACB"/>
          </a:solidFill>
        </a:fill>
      </a:tcStyle>
    </a:wholeTbl>
    <a:band2H>
      <a:tcTxStyle/>
      <a:tcStyle>
        <a:tcBdr/>
        <a:fill>
          <a:solidFill>
            <a:srgbClr val="EBE6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1223"/>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1223"/>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1223"/>
          </a:solidFill>
        </a:fill>
      </a:tcStyle>
    </a:firstRow>
  </a:tblStyle>
  <a:tblStyle styleId="{C7B018BB-80A7-4F77-B60F-C8B233D01FF8}" styleName="">
    <a:tblBg/>
    <a:wholeTbl>
      <a:tcTxStyle b="on" i="on">
        <a:fontRef idx="minor">
          <a:srgbClr val="3C3C3B"/>
        </a:fontRef>
        <a:srgbClr val="3C3C3B"/>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E9E8"/>
          </a:solidFill>
        </a:fill>
      </a:tcStyle>
    </a:wholeTbl>
    <a:band2H>
      <a:tcTxStyle/>
      <a:tcStyle>
        <a:tcBdr/>
        <a:fill>
          <a:solidFill>
            <a:srgbClr val="F4F4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C1BF"/>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C1BF"/>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C1BF"/>
          </a:solidFill>
        </a:fill>
      </a:tcStyle>
    </a:firstRow>
  </a:tblStyle>
  <a:tblStyle styleId="{EEE7283C-3CF3-47DC-8721-378D4A62B228}" styleName="">
    <a:tblBg/>
    <a:wholeTbl>
      <a:tcTxStyle b="on" i="on">
        <a:fontRef idx="minor">
          <a:srgbClr val="3C3C3B"/>
        </a:fontRef>
        <a:srgbClr val="3C3C3B"/>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3D2CB"/>
          </a:solidFill>
        </a:fill>
      </a:tcStyle>
    </a:wholeTbl>
    <a:band2H>
      <a:tcTxStyle/>
      <a:tcStyle>
        <a:tcBdr/>
        <a:fill>
          <a:solidFill>
            <a:srgbClr val="F9EA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6421"/>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6421"/>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6421"/>
          </a:solidFill>
        </a:fill>
      </a:tcStyle>
    </a:firstRow>
  </a:tblStyle>
  <a:tblStyle styleId="{CF821DB8-F4EB-4A41-A1BA-3FCAFE7338EE}" styleName="">
    <a:tblBg/>
    <a:wholeTbl>
      <a:tcTxStyle b="on" i="on">
        <a:fontRef idx="minor">
          <a:srgbClr val="3C3C3B"/>
        </a:fontRef>
        <a:srgbClr val="3C3C3B"/>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1223"/>
          </a:solidFill>
        </a:fill>
      </a:tcStyle>
    </a:firstCol>
    <a:lastRow>
      <a:tcTxStyle b="on" i="on">
        <a:fontRef idx="minor">
          <a:srgbClr val="3C3C3B"/>
        </a:fontRef>
        <a:srgbClr val="3C3C3B"/>
      </a:tcTxStyle>
      <a:tcStyle>
        <a:tcBdr>
          <a:left>
            <a:ln w="12700" cap="flat">
              <a:noFill/>
              <a:miter lim="400000"/>
            </a:ln>
          </a:left>
          <a:right>
            <a:ln w="12700" cap="flat">
              <a:noFill/>
              <a:miter lim="400000"/>
            </a:ln>
          </a:right>
          <a:top>
            <a:ln w="50800" cap="flat">
              <a:solidFill>
                <a:srgbClr val="3C3C3B"/>
              </a:solidFill>
              <a:prstDash val="solid"/>
              <a:bevel/>
            </a:ln>
          </a:top>
          <a:bottom>
            <a:ln w="25400" cap="flat">
              <a:solidFill>
                <a:srgbClr val="3C3C3B"/>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3C3C3B"/>
              </a:solidFill>
              <a:prstDash val="solid"/>
              <a:bevel/>
            </a:ln>
          </a:top>
          <a:bottom>
            <a:ln w="25400" cap="flat">
              <a:solidFill>
                <a:srgbClr val="3C3C3B"/>
              </a:solidFill>
              <a:prstDash val="solid"/>
              <a:bevel/>
            </a:ln>
          </a:bottom>
          <a:insideH>
            <a:ln w="12700" cap="flat">
              <a:noFill/>
              <a:miter lim="400000"/>
            </a:ln>
          </a:insideH>
          <a:insideV>
            <a:ln w="12700" cap="flat">
              <a:noFill/>
              <a:miter lim="400000"/>
            </a:ln>
          </a:insideV>
        </a:tcBdr>
        <a:fill>
          <a:solidFill>
            <a:srgbClr val="791223"/>
          </a:solidFill>
        </a:fill>
      </a:tcStyle>
    </a:firstRow>
  </a:tblStyle>
  <a:tblStyle styleId="{33BA23B1-9221-436E-865A-0063620EA4FD}" styleName="">
    <a:tblBg/>
    <a:wholeTbl>
      <a:tcTxStyle b="on" i="on">
        <a:fontRef idx="minor">
          <a:srgbClr val="3C3C3B"/>
        </a:fontRef>
        <a:srgbClr val="3C3C3B"/>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CDCD"/>
          </a:solidFill>
        </a:fill>
      </a:tcStyle>
    </a:wholeTbl>
    <a:band2H>
      <a:tcTxStyle/>
      <a:tcStyle>
        <a:tcBdr/>
        <a:fill>
          <a:solidFill>
            <a:srgbClr val="E7E7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3C3B"/>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3C3B"/>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3C3B"/>
          </a:solidFill>
        </a:fill>
      </a:tcStyle>
    </a:firstRow>
  </a:tblStyle>
  <a:tblStyle styleId="{2708684C-4D16-4618-839F-0558EEFCDFE6}" styleName="">
    <a:tblBg/>
    <a:wholeTbl>
      <a:tcTxStyle b="on" i="on">
        <a:fontRef idx="minor">
          <a:srgbClr val="3C3C3B"/>
        </a:fontRef>
        <a:srgbClr val="3C3C3B"/>
      </a:tcTxStyle>
      <a:tcStyle>
        <a:tcBdr>
          <a:left>
            <a:ln w="12700" cap="flat">
              <a:solidFill>
                <a:srgbClr val="3C3C3B"/>
              </a:solidFill>
              <a:prstDash val="solid"/>
              <a:bevel/>
            </a:ln>
          </a:left>
          <a:right>
            <a:ln w="12700" cap="flat">
              <a:solidFill>
                <a:srgbClr val="3C3C3B"/>
              </a:solidFill>
              <a:prstDash val="solid"/>
              <a:bevel/>
            </a:ln>
          </a:right>
          <a:top>
            <a:ln w="12700" cap="flat">
              <a:solidFill>
                <a:srgbClr val="3C3C3B"/>
              </a:solidFill>
              <a:prstDash val="solid"/>
              <a:bevel/>
            </a:ln>
          </a:top>
          <a:bottom>
            <a:ln w="12700" cap="flat">
              <a:solidFill>
                <a:srgbClr val="3C3C3B"/>
              </a:solidFill>
              <a:prstDash val="solid"/>
              <a:bevel/>
            </a:ln>
          </a:bottom>
          <a:insideH>
            <a:ln w="12700" cap="flat">
              <a:solidFill>
                <a:srgbClr val="3C3C3B"/>
              </a:solidFill>
              <a:prstDash val="solid"/>
              <a:bevel/>
            </a:ln>
          </a:insideH>
          <a:insideV>
            <a:ln w="12700" cap="flat">
              <a:solidFill>
                <a:srgbClr val="3C3C3B"/>
              </a:solidFill>
              <a:prstDash val="solid"/>
              <a:bevel/>
            </a:ln>
          </a:insideV>
        </a:tcBdr>
        <a:fill>
          <a:solidFill>
            <a:srgbClr val="3C3C3B">
              <a:alpha val="20000"/>
            </a:srgbClr>
          </a:solidFill>
        </a:fill>
      </a:tcStyle>
    </a:wholeTbl>
    <a:band2H>
      <a:tcTxStyle/>
      <a:tcStyle>
        <a:tcBdr/>
        <a:fill>
          <a:solidFill>
            <a:srgbClr val="FFFFFF"/>
          </a:solidFill>
        </a:fill>
      </a:tcStyle>
    </a:band2H>
    <a:firstCol>
      <a:tcTxStyle b="on" i="on">
        <a:fontRef idx="minor">
          <a:srgbClr val="3C3C3B"/>
        </a:fontRef>
        <a:srgbClr val="3C3C3B"/>
      </a:tcTxStyle>
      <a:tcStyle>
        <a:tcBdr>
          <a:left>
            <a:ln w="12700" cap="flat">
              <a:solidFill>
                <a:srgbClr val="3C3C3B"/>
              </a:solidFill>
              <a:prstDash val="solid"/>
              <a:bevel/>
            </a:ln>
          </a:left>
          <a:right>
            <a:ln w="12700" cap="flat">
              <a:solidFill>
                <a:srgbClr val="3C3C3B"/>
              </a:solidFill>
              <a:prstDash val="solid"/>
              <a:bevel/>
            </a:ln>
          </a:right>
          <a:top>
            <a:ln w="12700" cap="flat">
              <a:solidFill>
                <a:srgbClr val="3C3C3B"/>
              </a:solidFill>
              <a:prstDash val="solid"/>
              <a:bevel/>
            </a:ln>
          </a:top>
          <a:bottom>
            <a:ln w="12700" cap="flat">
              <a:solidFill>
                <a:srgbClr val="3C3C3B"/>
              </a:solidFill>
              <a:prstDash val="solid"/>
              <a:bevel/>
            </a:ln>
          </a:bottom>
          <a:insideH>
            <a:ln w="12700" cap="flat">
              <a:solidFill>
                <a:srgbClr val="3C3C3B"/>
              </a:solidFill>
              <a:prstDash val="solid"/>
              <a:bevel/>
            </a:ln>
          </a:insideH>
          <a:insideV>
            <a:ln w="12700" cap="flat">
              <a:solidFill>
                <a:srgbClr val="3C3C3B"/>
              </a:solidFill>
              <a:prstDash val="solid"/>
              <a:bevel/>
            </a:ln>
          </a:insideV>
        </a:tcBdr>
        <a:fill>
          <a:solidFill>
            <a:srgbClr val="3C3C3B">
              <a:alpha val="20000"/>
            </a:srgbClr>
          </a:solidFill>
        </a:fill>
      </a:tcStyle>
    </a:firstCol>
    <a:lastRow>
      <a:tcTxStyle b="on" i="on">
        <a:fontRef idx="minor">
          <a:srgbClr val="3C3C3B"/>
        </a:fontRef>
        <a:srgbClr val="3C3C3B"/>
      </a:tcTxStyle>
      <a:tcStyle>
        <a:tcBdr>
          <a:left>
            <a:ln w="12700" cap="flat">
              <a:solidFill>
                <a:srgbClr val="3C3C3B"/>
              </a:solidFill>
              <a:prstDash val="solid"/>
              <a:bevel/>
            </a:ln>
          </a:left>
          <a:right>
            <a:ln w="12700" cap="flat">
              <a:solidFill>
                <a:srgbClr val="3C3C3B"/>
              </a:solidFill>
              <a:prstDash val="solid"/>
              <a:bevel/>
            </a:ln>
          </a:right>
          <a:top>
            <a:ln w="50800" cap="flat">
              <a:solidFill>
                <a:srgbClr val="3C3C3B"/>
              </a:solidFill>
              <a:prstDash val="solid"/>
              <a:bevel/>
            </a:ln>
          </a:top>
          <a:bottom>
            <a:ln w="12700" cap="flat">
              <a:solidFill>
                <a:srgbClr val="3C3C3B"/>
              </a:solidFill>
              <a:prstDash val="solid"/>
              <a:bevel/>
            </a:ln>
          </a:bottom>
          <a:insideH>
            <a:ln w="12700" cap="flat">
              <a:solidFill>
                <a:srgbClr val="3C3C3B"/>
              </a:solidFill>
              <a:prstDash val="solid"/>
              <a:bevel/>
            </a:ln>
          </a:insideH>
          <a:insideV>
            <a:ln w="12700" cap="flat">
              <a:solidFill>
                <a:srgbClr val="3C3C3B"/>
              </a:solidFill>
              <a:prstDash val="solid"/>
              <a:bevel/>
            </a:ln>
          </a:insideV>
        </a:tcBdr>
        <a:fill>
          <a:noFill/>
        </a:fill>
      </a:tcStyle>
    </a:lastRow>
    <a:firstRow>
      <a:tcTxStyle b="on" i="on">
        <a:fontRef idx="minor">
          <a:srgbClr val="3C3C3B"/>
        </a:fontRef>
        <a:srgbClr val="3C3C3B"/>
      </a:tcTxStyle>
      <a:tcStyle>
        <a:tcBdr>
          <a:left>
            <a:ln w="12700" cap="flat">
              <a:solidFill>
                <a:srgbClr val="3C3C3B"/>
              </a:solidFill>
              <a:prstDash val="solid"/>
              <a:bevel/>
            </a:ln>
          </a:left>
          <a:right>
            <a:ln w="12700" cap="flat">
              <a:solidFill>
                <a:srgbClr val="3C3C3B"/>
              </a:solidFill>
              <a:prstDash val="solid"/>
              <a:bevel/>
            </a:ln>
          </a:right>
          <a:top>
            <a:ln w="12700" cap="flat">
              <a:solidFill>
                <a:srgbClr val="3C3C3B"/>
              </a:solidFill>
              <a:prstDash val="solid"/>
              <a:bevel/>
            </a:ln>
          </a:top>
          <a:bottom>
            <a:ln w="25400" cap="flat">
              <a:solidFill>
                <a:srgbClr val="3C3C3B"/>
              </a:solidFill>
              <a:prstDash val="solid"/>
              <a:bevel/>
            </a:ln>
          </a:bottom>
          <a:insideH>
            <a:ln w="12700" cap="flat">
              <a:solidFill>
                <a:srgbClr val="3C3C3B"/>
              </a:solidFill>
              <a:prstDash val="solid"/>
              <a:bevel/>
            </a:ln>
          </a:insideH>
          <a:insideV>
            <a:ln w="12700" cap="flat">
              <a:solidFill>
                <a:srgbClr val="3C3C3B"/>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77" autoAdjust="0"/>
  </p:normalViewPr>
  <p:slideViewPr>
    <p:cSldViewPr>
      <p:cViewPr varScale="1">
        <p:scale>
          <a:sx n="68" d="100"/>
          <a:sy n="68" d="100"/>
        </p:scale>
        <p:origin x="-136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Shape 4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8" name="Shape 48"/>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csl.mendeley.co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mendeley.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prstGeom prst="rect">
            <a:avLst/>
          </a:prstGeom>
        </p:spPr>
        <p:txBody>
          <a:bodyPr/>
          <a:lstStyle/>
          <a:p>
            <a:pPr lvl="0"/>
            <a:endParaRPr/>
          </a:p>
        </p:txBody>
      </p:sp>
      <p:sp>
        <p:nvSpPr>
          <p:cNvPr id="57" name="Shape 57"/>
          <p:cNvSpPr>
            <a:spLocks noGrp="1"/>
          </p:cNvSpPr>
          <p:nvPr>
            <p:ph type="body" sz="quarter" idx="1"/>
          </p:nvPr>
        </p:nvSpPr>
        <p:spPr>
          <a:prstGeom prst="rect">
            <a:avLst/>
          </a:prstGeom>
        </p:spPr>
        <p:txBody>
          <a:bodyPr/>
          <a:lstStyle/>
          <a:p>
            <a:pPr lvl="0">
              <a:lnSpc>
                <a:spcPct val="117999"/>
              </a:lnSpc>
              <a:defRPr sz="1800"/>
            </a:pPr>
            <a:r>
              <a:rPr sz="1000">
                <a:latin typeface="Aharoni" pitchFamily="2" charset="-79"/>
                <a:cs typeface="Aharoni" pitchFamily="2" charset="-79"/>
              </a:rPr>
              <a:t>Welcome to this introductory session on Mendeley. This presentation will cover the basics of what Mendeley is, how it can help to improve your research and writing processes and how you actually use it.</a:t>
            </a:r>
          </a:p>
          <a:p>
            <a:pPr lvl="0">
              <a:lnSpc>
                <a:spcPct val="117999"/>
              </a:lnSpc>
              <a:defRPr sz="1800"/>
            </a:pPr>
            <a:endParaRPr sz="1000">
              <a:latin typeface="Aharoni" pitchFamily="2" charset="-79"/>
              <a:cs typeface="Aharoni" pitchFamily="2" charset="-79"/>
            </a:endParaRPr>
          </a:p>
          <a:p>
            <a:pPr lvl="0">
              <a:lnSpc>
                <a:spcPct val="117999"/>
              </a:lnSpc>
              <a:defRPr sz="1800"/>
            </a:pPr>
            <a:r>
              <a:rPr sz="1000">
                <a:latin typeface="Aharoni" pitchFamily="2" charset="-79"/>
                <a:cs typeface="Aharoni" pitchFamily="2" charset="-79"/>
              </a:rPr>
              <a:t>Mendeley is designed to help you to achieve three main goals:</a:t>
            </a:r>
          </a:p>
          <a:p>
            <a:pPr lvl="0">
              <a:lnSpc>
                <a:spcPct val="117999"/>
              </a:lnSpc>
              <a:defRPr sz="1800"/>
            </a:pPr>
            <a:endParaRPr sz="1000">
              <a:latin typeface="Aharoni" pitchFamily="2" charset="-79"/>
              <a:cs typeface="Aharoni" pitchFamily="2" charset="-79"/>
            </a:endParaRPr>
          </a:p>
          <a:p>
            <a:pPr lvl="0">
              <a:lnSpc>
                <a:spcPct val="117999"/>
              </a:lnSpc>
              <a:defRPr sz="1800"/>
            </a:pPr>
            <a:r>
              <a:rPr sz="1000" b="1">
                <a:latin typeface="Aharoni" pitchFamily="2" charset="-79"/>
                <a:cs typeface="Aharoni" pitchFamily="2" charset="-79"/>
              </a:rPr>
              <a:t>Organizing</a:t>
            </a:r>
            <a:r>
              <a:rPr sz="1000">
                <a:latin typeface="Aharoni" pitchFamily="2" charset="-79"/>
                <a:cs typeface="Aharoni" pitchFamily="2" charset="-79"/>
              </a:rPr>
              <a:t> your references, by allowing you to create a personal library of materials and structuring it as you see fit. It can help you keep track of different papers you’re reading - by adding notes and highlights, and by remembering where you had reached.</a:t>
            </a:r>
          </a:p>
          <a:p>
            <a:pPr lvl="0">
              <a:lnSpc>
                <a:spcPct val="117999"/>
              </a:lnSpc>
              <a:defRPr sz="1800"/>
            </a:pPr>
            <a:endParaRPr sz="1000">
              <a:latin typeface="Aharoni" pitchFamily="2" charset="-79"/>
              <a:cs typeface="Aharoni" pitchFamily="2" charset="-79"/>
            </a:endParaRPr>
          </a:p>
          <a:p>
            <a:pPr lvl="0">
              <a:lnSpc>
                <a:spcPct val="117999"/>
              </a:lnSpc>
              <a:defRPr sz="1800"/>
            </a:pPr>
            <a:r>
              <a:rPr sz="1000" b="1">
                <a:latin typeface="Aharoni" pitchFamily="2" charset="-79"/>
                <a:cs typeface="Aharoni" pitchFamily="2" charset="-79"/>
              </a:rPr>
              <a:t>Collaborating</a:t>
            </a:r>
            <a:r>
              <a:rPr sz="1000">
                <a:latin typeface="Aharoni" pitchFamily="2" charset="-79"/>
                <a:cs typeface="Aharoni" pitchFamily="2" charset="-79"/>
              </a:rPr>
              <a:t> with others. Mendeley allows you to come together with other users to share references and to exchange ideas. You can also use private groups to share full-text papers and to collaboratively annotate. You can use this functionality to work with people you see every day, or use Mendeley’s social features to find people with similar interests from around the world.</a:t>
            </a:r>
          </a:p>
          <a:p>
            <a:pPr lvl="0">
              <a:lnSpc>
                <a:spcPct val="117999"/>
              </a:lnSpc>
              <a:defRPr sz="1800"/>
            </a:pPr>
            <a:endParaRPr sz="1000">
              <a:latin typeface="Aharoni" pitchFamily="2" charset="-79"/>
              <a:cs typeface="Aharoni" pitchFamily="2" charset="-79"/>
            </a:endParaRPr>
          </a:p>
          <a:p>
            <a:pPr lvl="0">
              <a:lnSpc>
                <a:spcPct val="117999"/>
              </a:lnSpc>
              <a:defRPr sz="1800"/>
            </a:pPr>
            <a:r>
              <a:rPr sz="1000" b="1">
                <a:latin typeface="Aharoni" pitchFamily="2" charset="-79"/>
                <a:cs typeface="Aharoni" pitchFamily="2" charset="-79"/>
              </a:rPr>
              <a:t>Discover</a:t>
            </a:r>
            <a:r>
              <a:rPr sz="1000">
                <a:latin typeface="Aharoni" pitchFamily="2" charset="-79"/>
                <a:cs typeface="Aharoni" pitchFamily="2" charset="-79"/>
              </a:rPr>
              <a:t>. In addition to helping you discover new people to work with, Mendeley can also help you to find new research being published in your field - and to recommend new reading based on the contents of your personal library.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prstGeom prst="rect">
            <a:avLst/>
          </a:prstGeom>
        </p:spPr>
        <p:txBody>
          <a:bodyPr/>
          <a:lstStyle/>
          <a:p>
            <a:pPr lvl="0"/>
            <a:endParaRPr/>
          </a:p>
        </p:txBody>
      </p:sp>
      <p:sp>
        <p:nvSpPr>
          <p:cNvPr id="167" name="Shape 167"/>
          <p:cNvSpPr>
            <a:spLocks noGrp="1"/>
          </p:cNvSpPr>
          <p:nvPr>
            <p:ph type="body" sz="quarter" idx="1"/>
          </p:nvPr>
        </p:nvSpPr>
        <p:spPr>
          <a:prstGeom prst="rect">
            <a:avLst/>
          </a:prstGeom>
        </p:spPr>
        <p:txBody>
          <a:bodyPr/>
          <a:lstStyle/>
          <a:p>
            <a:pPr lvl="0">
              <a:lnSpc>
                <a:spcPct val="117999"/>
              </a:lnSpc>
              <a:defRPr sz="1800"/>
            </a:pPr>
            <a:r>
              <a:rPr sz="1400"/>
              <a:t>Syncing is a core concept in Mendeley. Whenever you make changes in Mendeley, you’ll need to sync in order to push those changes up into cloud storage. Syncing will also pull down any changes made on other devices. It’s a good idea to sync regularly to ensure that your documents and annotations are saved in the cloud</a:t>
            </a:r>
            <a:r>
              <a:rPr sz="1400" smtClean="0"/>
              <a:t>.</a:t>
            </a: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prstGeom prst="rect">
            <a:avLst/>
          </a:prstGeom>
        </p:spPr>
        <p:txBody>
          <a:bodyPr/>
          <a:lstStyle/>
          <a:p>
            <a:pPr lvl="0"/>
            <a:endParaRPr/>
          </a:p>
        </p:txBody>
      </p:sp>
      <p:sp>
        <p:nvSpPr>
          <p:cNvPr id="173" name="Shape 173"/>
          <p:cNvSpPr>
            <a:spLocks noGrp="1"/>
          </p:cNvSpPr>
          <p:nvPr>
            <p:ph type="body" sz="quarter" idx="1"/>
          </p:nvPr>
        </p:nvSpPr>
        <p:spPr>
          <a:prstGeom prst="rect">
            <a:avLst/>
          </a:prstGeom>
        </p:spPr>
        <p:txBody>
          <a:bodyPr/>
          <a:lstStyle>
            <a:lvl1pPr>
              <a:lnSpc>
                <a:spcPct val="117999"/>
              </a:lnSpc>
              <a:defRPr sz="1400"/>
            </a:lvl1pPr>
          </a:lstStyle>
          <a:p>
            <a:pPr lvl="0">
              <a:defRPr sz="1800"/>
            </a:pPr>
            <a:r>
              <a:rPr sz="1400"/>
              <a:t>Now that you’re familiar with adding references to your library, let’s talk about how you can order and structure your library.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prstGeom prst="rect">
            <a:avLst/>
          </a:prstGeom>
        </p:spPr>
        <p:txBody>
          <a:bodyPr/>
          <a:lstStyle/>
          <a:p>
            <a:pPr lvl="0"/>
            <a:endParaRPr/>
          </a:p>
        </p:txBody>
      </p:sp>
      <p:sp>
        <p:nvSpPr>
          <p:cNvPr id="205" name="Shape 205"/>
          <p:cNvSpPr>
            <a:spLocks noGrp="1"/>
          </p:cNvSpPr>
          <p:nvPr>
            <p:ph type="body" sz="quarter" idx="1"/>
          </p:nvPr>
        </p:nvSpPr>
        <p:spPr>
          <a:prstGeom prst="rect">
            <a:avLst/>
          </a:prstGeom>
        </p:spPr>
        <p:txBody>
          <a:bodyPr/>
          <a:lstStyle/>
          <a:p>
            <a:pPr lvl="0">
              <a:lnSpc>
                <a:spcPct val="117999"/>
              </a:lnSpc>
              <a:defRPr sz="1800"/>
            </a:pPr>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prstGeom prst="rect">
            <a:avLst/>
          </a:prstGeom>
        </p:spPr>
        <p:txBody>
          <a:bodyPr/>
          <a:lstStyle/>
          <a:p>
            <a:pPr lvl="0"/>
            <a:endParaRPr/>
          </a:p>
        </p:txBody>
      </p:sp>
      <p:sp>
        <p:nvSpPr>
          <p:cNvPr id="217" name="Shape 217"/>
          <p:cNvSpPr>
            <a:spLocks noGrp="1"/>
          </p:cNvSpPr>
          <p:nvPr>
            <p:ph type="body" sz="quarter" idx="1"/>
          </p:nvPr>
        </p:nvSpPr>
        <p:spPr>
          <a:prstGeom prst="rect">
            <a:avLst/>
          </a:prstGeom>
        </p:spPr>
        <p:txBody>
          <a:bodyPr/>
          <a:lstStyle/>
          <a:p>
            <a:pPr lvl="0">
              <a:lnSpc>
                <a:spcPct val="117999"/>
              </a:lnSpc>
              <a:defRPr sz="1800"/>
            </a:pPr>
            <a:r>
              <a:rPr sz="1400">
                <a:latin typeface="Aharoni" pitchFamily="2" charset="-79"/>
                <a:cs typeface="Aharoni" pitchFamily="2" charset="-79"/>
              </a:rPr>
              <a:t>Folders allow you to quickly file your references under different topic headings. You can drag and drop references from your library onto the folder name in the left panel to add that reference to a </a:t>
            </a:r>
            <a:r>
              <a:rPr sz="1400" smtClean="0">
                <a:latin typeface="Aharoni" pitchFamily="2" charset="-79"/>
                <a:cs typeface="Aharoni" pitchFamily="2" charset="-79"/>
              </a:rPr>
              <a:t>folder.</a:t>
            </a:r>
            <a:r>
              <a:rPr lang="en-US" sz="1400" baseline="0" dirty="0" smtClean="0">
                <a:latin typeface="Aharoni" pitchFamily="2" charset="-79"/>
                <a:cs typeface="Aharoni" pitchFamily="2" charset="-79"/>
              </a:rPr>
              <a:t> </a:t>
            </a:r>
            <a:r>
              <a:rPr sz="1400" smtClean="0">
                <a:latin typeface="Aharoni" pitchFamily="2" charset="-79"/>
                <a:cs typeface="Aharoni" pitchFamily="2" charset="-79"/>
              </a:rPr>
              <a:t>You </a:t>
            </a:r>
            <a:r>
              <a:rPr sz="1400">
                <a:latin typeface="Aharoni" pitchFamily="2" charset="-79"/>
                <a:cs typeface="Aharoni" pitchFamily="2" charset="-79"/>
              </a:rPr>
              <a:t>can also create folders within existing folders.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prstGeom prst="rect">
            <a:avLst/>
          </a:prstGeom>
        </p:spPr>
        <p:txBody>
          <a:bodyPr/>
          <a:lstStyle/>
          <a:p>
            <a:pPr lvl="0"/>
            <a:endParaRPr/>
          </a:p>
        </p:txBody>
      </p:sp>
      <p:sp>
        <p:nvSpPr>
          <p:cNvPr id="264" name="Shape 264"/>
          <p:cNvSpPr>
            <a:spLocks noGrp="1"/>
          </p:cNvSpPr>
          <p:nvPr>
            <p:ph type="body" sz="quarter" idx="1"/>
          </p:nvPr>
        </p:nvSpPr>
        <p:spPr>
          <a:prstGeom prst="rect">
            <a:avLst/>
          </a:prstGeom>
        </p:spPr>
        <p:txBody>
          <a:bodyPr/>
          <a:lstStyle/>
          <a:p>
            <a:pPr lvl="0">
              <a:lnSpc>
                <a:spcPct val="117999"/>
              </a:lnSpc>
              <a:defRPr sz="1800"/>
            </a:pPr>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prstGeom prst="rect">
            <a:avLst/>
          </a:prstGeom>
        </p:spPr>
        <p:txBody>
          <a:bodyPr/>
          <a:lstStyle/>
          <a:p>
            <a:pPr lvl="0"/>
            <a:endParaRPr/>
          </a:p>
        </p:txBody>
      </p:sp>
      <p:sp>
        <p:nvSpPr>
          <p:cNvPr id="269" name="Shape 269"/>
          <p:cNvSpPr>
            <a:spLocks noGrp="1"/>
          </p:cNvSpPr>
          <p:nvPr>
            <p:ph type="body" sz="quarter" idx="1"/>
          </p:nvPr>
        </p:nvSpPr>
        <p:spPr>
          <a:prstGeom prst="rect">
            <a:avLst/>
          </a:prstGeom>
        </p:spPr>
        <p:txBody>
          <a:bodyPr/>
          <a:lstStyle/>
          <a:p>
            <a:pPr lvl="0">
              <a:lnSpc>
                <a:spcPct val="117999"/>
              </a:lnSpc>
              <a:defRPr sz="1800"/>
            </a:pPr>
            <a:r>
              <a:rPr sz="1400">
                <a:latin typeface="Aharoni" pitchFamily="2" charset="-79"/>
                <a:cs typeface="Aharoni" pitchFamily="2" charset="-79"/>
              </a:rPr>
              <a:t>You can highlight important passages using the Highlight tool - just as you would when reading a physical copy. This allows you to pick out important passages from a paper.</a:t>
            </a:r>
          </a:p>
          <a:p>
            <a:pPr lvl="0">
              <a:lnSpc>
                <a:spcPct val="117999"/>
              </a:lnSpc>
              <a:defRPr sz="1800"/>
            </a:pPr>
            <a:endParaRPr>
              <a:latin typeface="Aharoni" pitchFamily="2" charset="-79"/>
              <a:cs typeface="Aharoni" pitchFamily="2" charset="-79"/>
            </a:endParaRPr>
          </a:p>
          <a:p>
            <a:pPr lvl="0">
              <a:lnSpc>
                <a:spcPct val="117999"/>
              </a:lnSpc>
              <a:defRPr sz="1800"/>
            </a:pPr>
            <a:r>
              <a:rPr sz="1400">
                <a:latin typeface="Aharoni" pitchFamily="2" charset="-79"/>
                <a:cs typeface="Aharoni" pitchFamily="2" charset="-79"/>
              </a:rPr>
              <a:t>You can also add notes to the paper to help organize your thoughts. These can be done either in the Notes box which appears in the document detail panels. These notes are document-wide and can also be viewed from the main library view - without opening the paper for reading.</a:t>
            </a:r>
          </a:p>
          <a:p>
            <a:pPr lvl="0">
              <a:lnSpc>
                <a:spcPct val="117999"/>
              </a:lnSpc>
              <a:defRPr sz="1800"/>
            </a:pPr>
            <a:endParaRPr sz="1400">
              <a:latin typeface="Aharoni" pitchFamily="2" charset="-79"/>
              <a:cs typeface="Aharoni" pitchFamily="2" charset="-79"/>
            </a:endParaRPr>
          </a:p>
          <a:p>
            <a:pPr lvl="0">
              <a:lnSpc>
                <a:spcPct val="117999"/>
              </a:lnSpc>
              <a:defRPr sz="1800"/>
            </a:pPr>
            <a:r>
              <a:rPr sz="1400">
                <a:latin typeface="Aharoni" pitchFamily="2" charset="-79"/>
                <a:cs typeface="Aharoni" pitchFamily="2" charset="-79"/>
              </a:rPr>
              <a:t>Alternatively, you can add ‘sticky notes’ to specific locations in the text. These allow you to make content-specific notes at a particular location. Sticky notes that are added in this way will appear in the list of annotations in the document details panel. You can use these entries to jump to the appropriate location within the paper - allowing you to retrieve your notes in context.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noRot="1" noChangeAspect="1"/>
          </p:cNvSpPr>
          <p:nvPr>
            <p:ph type="sldImg"/>
          </p:nvPr>
        </p:nvSpPr>
        <p:spPr>
          <a:prstGeom prst="rect">
            <a:avLst/>
          </a:prstGeom>
        </p:spPr>
        <p:txBody>
          <a:bodyPr/>
          <a:lstStyle/>
          <a:p>
            <a:pPr lvl="0"/>
            <a:endParaRPr/>
          </a:p>
        </p:txBody>
      </p:sp>
      <p:sp>
        <p:nvSpPr>
          <p:cNvPr id="275" name="Shape 275"/>
          <p:cNvSpPr>
            <a:spLocks noGrp="1"/>
          </p:cNvSpPr>
          <p:nvPr>
            <p:ph type="body" sz="quarter" idx="1"/>
          </p:nvPr>
        </p:nvSpPr>
        <p:spPr>
          <a:prstGeom prst="rect">
            <a:avLst/>
          </a:prstGeom>
        </p:spPr>
        <p:txBody>
          <a:bodyPr/>
          <a:lstStyle>
            <a:lvl1pPr>
              <a:lnSpc>
                <a:spcPct val="117999"/>
              </a:lnSpc>
              <a:defRPr sz="1400"/>
            </a:lvl1pPr>
          </a:lstStyle>
          <a:p>
            <a:pPr lvl="0">
              <a:defRPr sz="1800"/>
            </a:pPr>
            <a:r>
              <a:rPr sz="1400">
                <a:latin typeface="Aharoni" pitchFamily="2" charset="-79"/>
                <a:cs typeface="Aharoni" pitchFamily="2" charset="-79"/>
              </a:rPr>
              <a:t>One of the most popular features of Mendeley is its ability to improve the citing process. Mendeley makes it a lot easier to insert properly formatted citations throughout a paper you’re writing - and will automatically generate a bibliography for you. It also allows you to restyle your manuscript’s citations with just a few clicks - making it ideal for resubmissions to different journals or publishers.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noRot="1" noChangeAspect="1"/>
          </p:cNvSpPr>
          <p:nvPr>
            <p:ph type="sldImg"/>
          </p:nvPr>
        </p:nvSpPr>
        <p:spPr>
          <a:prstGeom prst="rect">
            <a:avLst/>
          </a:prstGeom>
        </p:spPr>
        <p:txBody>
          <a:bodyPr/>
          <a:lstStyle/>
          <a:p>
            <a:pPr lvl="0"/>
            <a:endParaRPr/>
          </a:p>
        </p:txBody>
      </p:sp>
      <p:sp>
        <p:nvSpPr>
          <p:cNvPr id="282" name="Shape 282"/>
          <p:cNvSpPr>
            <a:spLocks noGrp="1"/>
          </p:cNvSpPr>
          <p:nvPr>
            <p:ph type="body" sz="quarter" idx="1"/>
          </p:nvPr>
        </p:nvSpPr>
        <p:spPr>
          <a:prstGeom prst="rect">
            <a:avLst/>
          </a:prstGeom>
        </p:spPr>
        <p:txBody>
          <a:bodyPr/>
          <a:lstStyle/>
          <a:p>
            <a:pPr lvl="0">
              <a:lnSpc>
                <a:spcPct val="117999"/>
              </a:lnSpc>
              <a:defRPr sz="1800"/>
            </a:pPr>
            <a:r>
              <a:rPr sz="1400">
                <a:latin typeface="Aharoni" pitchFamily="2" charset="-79"/>
                <a:cs typeface="Aharoni" pitchFamily="2" charset="-79"/>
              </a:rPr>
              <a:t>You’ll first need to install the citation plugin. This can be done via the Tools menu within Mendeley Desktop.</a:t>
            </a:r>
          </a:p>
          <a:p>
            <a:pPr lvl="0">
              <a:lnSpc>
                <a:spcPct val="117999"/>
              </a:lnSpc>
              <a:defRPr sz="1800"/>
            </a:pPr>
            <a:endParaRPr sz="1400">
              <a:latin typeface="Aharoni" pitchFamily="2" charset="-79"/>
              <a:cs typeface="Aharoni" pitchFamily="2" charset="-79"/>
            </a:endParaRPr>
          </a:p>
          <a:p>
            <a:pPr lvl="0">
              <a:lnSpc>
                <a:spcPct val="117999"/>
              </a:lnSpc>
              <a:defRPr sz="1800"/>
            </a:pPr>
            <a:r>
              <a:rPr sz="1400">
                <a:latin typeface="Aharoni" pitchFamily="2" charset="-79"/>
                <a:cs typeface="Aharoni" pitchFamily="2" charset="-79"/>
              </a:rPr>
              <a:t>The citation plugin supports Microsoft Word and the free alternative LibreOffice. Depending on which of these you have installed, you will see the prompt to install the plugin.</a:t>
            </a:r>
          </a:p>
          <a:p>
            <a:pPr lvl="0">
              <a:lnSpc>
                <a:spcPct val="117999"/>
              </a:lnSpc>
              <a:defRPr sz="1800"/>
            </a:pPr>
            <a:endParaRPr sz="1400">
              <a:latin typeface="Aharoni" pitchFamily="2" charset="-79"/>
              <a:cs typeface="Aharoni" pitchFamily="2" charset="-79"/>
            </a:endParaRPr>
          </a:p>
          <a:p>
            <a:pPr lvl="0">
              <a:lnSpc>
                <a:spcPct val="117999"/>
              </a:lnSpc>
              <a:defRPr sz="1800"/>
            </a:pPr>
            <a:r>
              <a:rPr sz="1400">
                <a:latin typeface="Aharoni" pitchFamily="2" charset="-79"/>
                <a:cs typeface="Aharoni" pitchFamily="2" charset="-79"/>
              </a:rPr>
              <a:t>Once installed, the citation plugin will appear within your word processor. Its appearance will vary slightly depending on your operating system, but you will see the same buttons and options in both.</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noRot="1" noChangeAspect="1"/>
          </p:cNvSpPr>
          <p:nvPr>
            <p:ph type="sldImg"/>
          </p:nvPr>
        </p:nvSpPr>
        <p:spPr>
          <a:prstGeom prst="rect">
            <a:avLst/>
          </a:prstGeom>
        </p:spPr>
        <p:txBody>
          <a:bodyPr/>
          <a:lstStyle/>
          <a:p>
            <a:pPr lvl="0"/>
            <a:endParaRPr/>
          </a:p>
        </p:txBody>
      </p:sp>
      <p:sp>
        <p:nvSpPr>
          <p:cNvPr id="291" name="Shape 291"/>
          <p:cNvSpPr>
            <a:spLocks noGrp="1"/>
          </p:cNvSpPr>
          <p:nvPr>
            <p:ph type="body" sz="quarter" idx="1"/>
          </p:nvPr>
        </p:nvSpPr>
        <p:spPr>
          <a:prstGeom prst="rect">
            <a:avLst/>
          </a:prstGeom>
        </p:spPr>
        <p:txBody>
          <a:bodyPr/>
          <a:lstStyle/>
          <a:p>
            <a:pPr lvl="0">
              <a:lnSpc>
                <a:spcPct val="117999"/>
              </a:lnSpc>
              <a:defRPr sz="1800"/>
            </a:pPr>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prstGeom prst="rect">
            <a:avLst/>
          </a:prstGeom>
        </p:spPr>
        <p:txBody>
          <a:bodyPr/>
          <a:lstStyle/>
          <a:p>
            <a:pPr lvl="0"/>
            <a:endParaRPr/>
          </a:p>
        </p:txBody>
      </p:sp>
      <p:sp>
        <p:nvSpPr>
          <p:cNvPr id="307" name="Shape 307"/>
          <p:cNvSpPr>
            <a:spLocks noGrp="1"/>
          </p:cNvSpPr>
          <p:nvPr>
            <p:ph type="body" sz="quarter" idx="1"/>
          </p:nvPr>
        </p:nvSpPr>
        <p:spPr>
          <a:prstGeom prst="rect">
            <a:avLst/>
          </a:prstGeom>
        </p:spPr>
        <p:txBody>
          <a:bodyPr/>
          <a:lstStyle/>
          <a:p>
            <a:pPr lvl="0">
              <a:lnSpc>
                <a:spcPct val="117999"/>
              </a:lnSpc>
              <a:defRPr sz="1800"/>
            </a:pP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prstGeom prst="rect">
            <a:avLst/>
          </a:prstGeom>
        </p:spPr>
        <p:txBody>
          <a:bodyPr/>
          <a:lstStyle/>
          <a:p>
            <a:pPr lvl="0"/>
            <a:endParaRPr/>
          </a:p>
        </p:txBody>
      </p:sp>
      <p:sp>
        <p:nvSpPr>
          <p:cNvPr id="70" name="Shape 70"/>
          <p:cNvSpPr>
            <a:spLocks noGrp="1"/>
          </p:cNvSpPr>
          <p:nvPr>
            <p:ph type="body" sz="quarter" idx="1"/>
          </p:nvPr>
        </p:nvSpPr>
        <p:spPr>
          <a:prstGeom prst="rect">
            <a:avLst/>
          </a:prstGeom>
        </p:spPr>
        <p:txBody>
          <a:bodyPr/>
          <a:lstStyle/>
          <a:p>
            <a:pPr lvl="0">
              <a:lnSpc>
                <a:spcPct val="117999"/>
              </a:lnSpc>
              <a:defRPr sz="1800"/>
            </a:pPr>
            <a:r>
              <a:rPr sz="1400" smtClean="0">
                <a:latin typeface="Aharoni" pitchFamily="2" charset="-79"/>
                <a:cs typeface="Aharoni" pitchFamily="2" charset="-79"/>
              </a:rPr>
              <a:t>Mendeley </a:t>
            </a:r>
            <a:r>
              <a:rPr sz="1400">
                <a:latin typeface="Aharoni" pitchFamily="2" charset="-79"/>
                <a:cs typeface="Aharoni" pitchFamily="2" charset="-79"/>
              </a:rPr>
              <a:t>is </a:t>
            </a:r>
            <a:r>
              <a:rPr sz="1400" b="1">
                <a:latin typeface="Aharoni" pitchFamily="2" charset="-79"/>
                <a:cs typeface="Aharoni" pitchFamily="2" charset="-79"/>
              </a:rPr>
              <a:t>free</a:t>
            </a:r>
            <a:r>
              <a:rPr sz="1400">
                <a:latin typeface="Aharoni" pitchFamily="2" charset="-79"/>
                <a:cs typeface="Aharoni" pitchFamily="2" charset="-79"/>
              </a:rPr>
              <a:t> software which is available across a number of different platforms. You can run Mendeley on your computer or laptop, your phone or tablet, and also access it from any modern browser. You can either download the appropriate app for your particular device, or use your web browser to log onto the web version.</a:t>
            </a:r>
          </a:p>
          <a:p>
            <a:pPr lvl="0">
              <a:lnSpc>
                <a:spcPct val="117999"/>
              </a:lnSpc>
              <a:defRPr sz="1800"/>
            </a:pPr>
            <a:endParaRPr sz="1400">
              <a:latin typeface="Aharoni" pitchFamily="2" charset="-79"/>
              <a:cs typeface="Aharoni" pitchFamily="2" charset="-79"/>
            </a:endParaRPr>
          </a:p>
          <a:p>
            <a:pPr lvl="0">
              <a:lnSpc>
                <a:spcPct val="117999"/>
              </a:lnSpc>
              <a:defRPr sz="1800"/>
            </a:pPr>
            <a:r>
              <a:rPr sz="1400">
                <a:latin typeface="Aharoni" pitchFamily="2" charset="-79"/>
                <a:cs typeface="Aharoni" pitchFamily="2" charset="-79"/>
              </a:rPr>
              <a:t>Mendeley’s Desktop application offers the most complete experience - allowing you to organize, collaborate and discover, as well as use the citation plugin to cite as you write in Microsoft Word or LibreOffice. </a:t>
            </a:r>
          </a:p>
          <a:p>
            <a:pPr lvl="0">
              <a:lnSpc>
                <a:spcPct val="117999"/>
              </a:lnSpc>
              <a:defRPr sz="1800"/>
            </a:pPr>
            <a:endParaRPr sz="1400">
              <a:latin typeface="Aharoni" pitchFamily="2" charset="-79"/>
              <a:cs typeface="Aharoni" pitchFamily="2" charset="-79"/>
            </a:endParaRPr>
          </a:p>
          <a:p>
            <a:pPr lvl="0">
              <a:lnSpc>
                <a:spcPct val="117999"/>
              </a:lnSpc>
              <a:defRPr sz="1800"/>
            </a:pPr>
            <a:r>
              <a:rPr sz="1400">
                <a:latin typeface="Aharoni" pitchFamily="2" charset="-79"/>
                <a:cs typeface="Aharoni" pitchFamily="2" charset="-79"/>
              </a:rPr>
              <a:t>The other versions - Web and Mobile - offer you the ability to access your references on the go, as well as making notes and annotations.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noRot="1" noChangeAspect="1"/>
          </p:cNvSpPr>
          <p:nvPr>
            <p:ph type="sldImg"/>
          </p:nvPr>
        </p:nvSpPr>
        <p:spPr>
          <a:prstGeom prst="rect">
            <a:avLst/>
          </a:prstGeom>
        </p:spPr>
        <p:txBody>
          <a:bodyPr/>
          <a:lstStyle/>
          <a:p>
            <a:pPr lvl="0"/>
            <a:endParaRPr/>
          </a:p>
        </p:txBody>
      </p:sp>
      <p:sp>
        <p:nvSpPr>
          <p:cNvPr id="313" name="Shape 313"/>
          <p:cNvSpPr>
            <a:spLocks noGrp="1"/>
          </p:cNvSpPr>
          <p:nvPr>
            <p:ph type="body" sz="quarter" idx="1"/>
          </p:nvPr>
        </p:nvSpPr>
        <p:spPr>
          <a:prstGeom prst="rect">
            <a:avLst/>
          </a:prstGeom>
        </p:spPr>
        <p:txBody>
          <a:bodyPr/>
          <a:lstStyle/>
          <a:p>
            <a:pPr lvl="0">
              <a:lnSpc>
                <a:spcPct val="117999"/>
              </a:lnSpc>
              <a:defRPr sz="1800"/>
            </a:pPr>
            <a:r>
              <a:rPr sz="1400">
                <a:latin typeface="Aharoni" pitchFamily="2" charset="-79"/>
                <a:cs typeface="Aharoni" pitchFamily="2" charset="-79"/>
              </a:rPr>
              <a:t>Citation Styles are sets of styling instructions which control how your citations and bibliography appear. Different publishers and institutions require different formatting for citations when you wish to submit a paper.</a:t>
            </a:r>
          </a:p>
          <a:p>
            <a:pPr lvl="0">
              <a:lnSpc>
                <a:spcPct val="117999"/>
              </a:lnSpc>
              <a:defRPr sz="1800"/>
            </a:pPr>
            <a:endParaRPr sz="1400">
              <a:latin typeface="Aharoni" pitchFamily="2" charset="-79"/>
              <a:cs typeface="Aharoni" pitchFamily="2" charset="-79"/>
            </a:endParaRPr>
          </a:p>
          <a:p>
            <a:pPr lvl="0">
              <a:lnSpc>
                <a:spcPct val="117999"/>
              </a:lnSpc>
              <a:defRPr sz="1800"/>
            </a:pPr>
            <a:r>
              <a:rPr sz="1400">
                <a:latin typeface="Aharoni" pitchFamily="2" charset="-79"/>
                <a:cs typeface="Aharoni" pitchFamily="2" charset="-79"/>
              </a:rPr>
              <a:t>Using Mendeley, you can choose the appropriate citation style for your manuscript - and also switch between different styles with just a few clicks. Mendeley will restyle all the citations in your manuscript automatically. To change citation styles, open the styles dropdown menu which appears on the Mendeley toolbar. If you don’t see the style you need, you can click ‘More Styles’ to be taken to the Styles tool within Mendeley Desktop. This will also allow you to download and install new styles in seconds.</a:t>
            </a:r>
          </a:p>
          <a:p>
            <a:pPr lvl="0">
              <a:lnSpc>
                <a:spcPct val="117999"/>
              </a:lnSpc>
              <a:defRPr sz="1800"/>
            </a:pPr>
            <a:endParaRPr sz="1400">
              <a:latin typeface="Aharoni" pitchFamily="2" charset="-79"/>
              <a:cs typeface="Aharoni" pitchFamily="2" charset="-79"/>
            </a:endParaRPr>
          </a:p>
          <a:p>
            <a:pPr lvl="0">
              <a:lnSpc>
                <a:spcPct val="117999"/>
              </a:lnSpc>
              <a:defRPr sz="1800"/>
            </a:pPr>
            <a:r>
              <a:rPr sz="1400">
                <a:latin typeface="Aharoni" pitchFamily="2" charset="-79"/>
                <a:cs typeface="Aharoni" pitchFamily="2" charset="-79"/>
              </a:rPr>
              <a:t>Mendeley allows you to use over 1,600 different citation styles - but comes pre-installed with some of the most commonly used, such as APA, Harvard and </a:t>
            </a:r>
            <a:r>
              <a:rPr sz="1400" smtClean="0">
                <a:latin typeface="Aharoni" pitchFamily="2" charset="-79"/>
                <a:cs typeface="Aharoni" pitchFamily="2" charset="-79"/>
              </a:rPr>
              <a:t>IEEE.</a:t>
            </a:r>
            <a:r>
              <a:rPr lang="en-US" sz="1400" baseline="0" dirty="0" smtClean="0">
                <a:latin typeface="Aharoni" pitchFamily="2" charset="-79"/>
                <a:cs typeface="Aharoni" pitchFamily="2" charset="-79"/>
              </a:rPr>
              <a:t> </a:t>
            </a:r>
            <a:r>
              <a:rPr sz="1400" smtClean="0">
                <a:latin typeface="Aharoni" pitchFamily="2" charset="-79"/>
                <a:cs typeface="Aharoni" pitchFamily="2" charset="-79"/>
              </a:rPr>
              <a:t>If </a:t>
            </a:r>
            <a:r>
              <a:rPr sz="1400">
                <a:latin typeface="Aharoni" pitchFamily="2" charset="-79"/>
                <a:cs typeface="Aharoni" pitchFamily="2" charset="-79"/>
              </a:rPr>
              <a:t>you still can’t find the right style or you’d like to customize an existing style, you may want to try the Mendeley CSL Editor, which allows you to customize citation styles. Saved styles are added to the Mendeley database, and will appear in your drop-down menu in Word.</a:t>
            </a:r>
          </a:p>
          <a:p>
            <a:pPr lvl="0">
              <a:lnSpc>
                <a:spcPct val="117999"/>
              </a:lnSpc>
              <a:defRPr sz="1800"/>
            </a:pPr>
            <a:endParaRPr sz="1400">
              <a:latin typeface="Aharoni" pitchFamily="2" charset="-79"/>
              <a:cs typeface="Aharoni" pitchFamily="2" charset="-79"/>
            </a:endParaRPr>
          </a:p>
          <a:p>
            <a:pPr lvl="0">
              <a:lnSpc>
                <a:spcPct val="117999"/>
              </a:lnSpc>
              <a:defRPr sz="1800"/>
            </a:pPr>
            <a:r>
              <a:rPr sz="1400">
                <a:latin typeface="Aharoni" pitchFamily="2" charset="-79"/>
                <a:cs typeface="Aharoni" pitchFamily="2" charset="-79"/>
              </a:rPr>
              <a:t>You can also share created styles with other Mendeley users. The editor can be found at </a:t>
            </a:r>
            <a:r>
              <a:rPr sz="1400" u="sng">
                <a:solidFill>
                  <a:srgbClr val="0000FF"/>
                </a:solidFill>
                <a:uFill>
                  <a:solidFill>
                    <a:srgbClr val="0000FF"/>
                  </a:solidFill>
                </a:uFill>
                <a:latin typeface="Aharoni" pitchFamily="2" charset="-79"/>
                <a:cs typeface="Aharoni" pitchFamily="2" charset="-79"/>
                <a:hlinkClick r:id="rId3"/>
              </a:rPr>
              <a:t>http://csl.mendeley.com</a:t>
            </a:r>
            <a:r>
              <a:rPr sz="1400">
                <a:latin typeface="Aharoni" pitchFamily="2" charset="-79"/>
                <a:cs typeface="Aharoni" pitchFamily="2" charset="-79"/>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prstGeom prst="rect">
            <a:avLst/>
          </a:prstGeom>
        </p:spPr>
        <p:txBody>
          <a:bodyPr/>
          <a:lstStyle/>
          <a:p>
            <a:pPr lvl="0"/>
            <a:endParaRPr/>
          </a:p>
        </p:txBody>
      </p:sp>
      <p:sp>
        <p:nvSpPr>
          <p:cNvPr id="319" name="Shape 319"/>
          <p:cNvSpPr>
            <a:spLocks noGrp="1"/>
          </p:cNvSpPr>
          <p:nvPr>
            <p:ph type="body" sz="quarter" idx="1"/>
          </p:nvPr>
        </p:nvSpPr>
        <p:spPr>
          <a:prstGeom prst="rect">
            <a:avLst/>
          </a:prstGeom>
        </p:spPr>
        <p:txBody>
          <a:bodyPr/>
          <a:lstStyle>
            <a:lvl1pPr>
              <a:lnSpc>
                <a:spcPct val="117999"/>
              </a:lnSpc>
              <a:defRPr sz="1400"/>
            </a:lvl1pPr>
          </a:lstStyle>
          <a:p>
            <a:pPr lvl="0">
              <a:defRPr sz="1800"/>
            </a:pPr>
            <a:r>
              <a:rPr sz="1400">
                <a:latin typeface="Aharoni" pitchFamily="2" charset="-79"/>
                <a:cs typeface="Aharoni" pitchFamily="2" charset="-79"/>
              </a:rPr>
              <a:t>Let’s talk a bit more about sharing now. Quite often you may want to share materials with other Mendeley users - or even to collaborate directly on a particular paper.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prstGeom prst="rect">
            <a:avLst/>
          </a:prstGeom>
        </p:spPr>
        <p:txBody>
          <a:bodyPr/>
          <a:lstStyle/>
          <a:p>
            <a:pPr lvl="0"/>
            <a:endParaRPr/>
          </a:p>
        </p:txBody>
      </p:sp>
      <p:sp>
        <p:nvSpPr>
          <p:cNvPr id="325" name="Shape 325"/>
          <p:cNvSpPr>
            <a:spLocks noGrp="1"/>
          </p:cNvSpPr>
          <p:nvPr>
            <p:ph type="body" sz="quarter" idx="1"/>
          </p:nvPr>
        </p:nvSpPr>
        <p:spPr>
          <a:prstGeom prst="rect">
            <a:avLst/>
          </a:prstGeom>
        </p:spPr>
        <p:txBody>
          <a:bodyPr/>
          <a:lstStyle/>
          <a:p>
            <a:pPr lvl="0">
              <a:lnSpc>
                <a:spcPct val="117999"/>
              </a:lnSpc>
              <a:defRPr sz="1800"/>
            </a:pPr>
            <a:r>
              <a:rPr sz="1400">
                <a:latin typeface="Aharoni" pitchFamily="2" charset="-79"/>
                <a:cs typeface="Aharoni" pitchFamily="2" charset="-79"/>
              </a:rPr>
              <a:t>Groups are Mendeley’s solution to the the problem of collaboration. They allow you to come together with other users and to share resources.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noRot="1" noChangeAspect="1"/>
          </p:cNvSpPr>
          <p:nvPr>
            <p:ph type="sldImg"/>
          </p:nvPr>
        </p:nvSpPr>
        <p:spPr>
          <a:prstGeom prst="rect">
            <a:avLst/>
          </a:prstGeom>
        </p:spPr>
        <p:txBody>
          <a:bodyPr/>
          <a:lstStyle/>
          <a:p>
            <a:pPr lvl="0"/>
            <a:endParaRPr/>
          </a:p>
        </p:txBody>
      </p:sp>
      <p:sp>
        <p:nvSpPr>
          <p:cNvPr id="332" name="Shape 332"/>
          <p:cNvSpPr>
            <a:spLocks noGrp="1"/>
          </p:cNvSpPr>
          <p:nvPr>
            <p:ph type="body" sz="quarter" idx="1"/>
          </p:nvPr>
        </p:nvSpPr>
        <p:spPr>
          <a:prstGeom prst="rect">
            <a:avLst/>
          </a:prstGeom>
        </p:spPr>
        <p:txBody>
          <a:bodyPr/>
          <a:lstStyle/>
          <a:p>
            <a:pPr lvl="0">
              <a:lnSpc>
                <a:spcPct val="117999"/>
              </a:lnSpc>
              <a:defRPr sz="1800"/>
            </a:pPr>
            <a:r>
              <a:rPr sz="1400">
                <a:latin typeface="Aharoni" pitchFamily="2" charset="-79"/>
                <a:cs typeface="Aharoni" pitchFamily="2" charset="-79"/>
              </a:rPr>
              <a:t>Private groups, like all groups, offer the ability to communicate with other members via messages posted to the newsfeed. You’ll also receive notifications when new resources are added.</a:t>
            </a:r>
          </a:p>
          <a:p>
            <a:pPr lvl="0">
              <a:lnSpc>
                <a:spcPct val="117999"/>
              </a:lnSpc>
              <a:defRPr sz="1800"/>
            </a:pPr>
            <a:endParaRPr sz="1400">
              <a:latin typeface="Aharoni" pitchFamily="2" charset="-79"/>
              <a:cs typeface="Aharoni" pitchFamily="2" charset="-79"/>
            </a:endParaRPr>
          </a:p>
          <a:p>
            <a:pPr lvl="0">
              <a:lnSpc>
                <a:spcPct val="117999"/>
              </a:lnSpc>
              <a:defRPr sz="1800"/>
            </a:pPr>
            <a:r>
              <a:rPr sz="1400">
                <a:latin typeface="Aharoni" pitchFamily="2" charset="-79"/>
                <a:cs typeface="Aharoni" pitchFamily="2" charset="-79"/>
              </a:rPr>
              <a:t>Each post on the group’s newsfeed creates a discussion thread - allowing you to comment on other members’ posts.</a:t>
            </a:r>
          </a:p>
          <a:p>
            <a:pPr lvl="0">
              <a:lnSpc>
                <a:spcPct val="117999"/>
              </a:lnSpc>
              <a:defRPr sz="1800"/>
            </a:pPr>
            <a:endParaRPr>
              <a:latin typeface="Aharoni" pitchFamily="2" charset="-79"/>
              <a:cs typeface="Aharoni" pitchFamily="2" charset="-79"/>
            </a:endParaRPr>
          </a:p>
          <a:p>
            <a:pPr lvl="0">
              <a:lnSpc>
                <a:spcPct val="117999"/>
              </a:lnSpc>
              <a:defRPr sz="1800"/>
            </a:pPr>
            <a:r>
              <a:rPr sz="1400">
                <a:latin typeface="Aharoni" pitchFamily="2" charset="-79"/>
                <a:cs typeface="Aharoni" pitchFamily="2" charset="-79"/>
              </a:rPr>
              <a:t>You can open papers shared with the private group using the Mendeley PDF Reader. Any highlights and annotations you add to the group version will be visible to other members of the group. Each contributor will be assigned a color to help distinguish their changes.</a:t>
            </a:r>
          </a:p>
          <a:p>
            <a:pPr lvl="0">
              <a:lnSpc>
                <a:spcPct val="117999"/>
              </a:lnSpc>
              <a:defRPr sz="1800"/>
            </a:pPr>
            <a:endParaRPr sz="1400">
              <a:latin typeface="Aharoni" pitchFamily="2" charset="-79"/>
              <a:cs typeface="Aharoni" pitchFamily="2" charset="-79"/>
            </a:endParaRPr>
          </a:p>
          <a:p>
            <a:pPr lvl="0">
              <a:lnSpc>
                <a:spcPct val="117999"/>
              </a:lnSpc>
              <a:defRPr sz="1800"/>
            </a:pPr>
            <a:r>
              <a:rPr sz="1400">
                <a:latin typeface="Aharoni" pitchFamily="2" charset="-79"/>
                <a:cs typeface="Aharoni" pitchFamily="2" charset="-79"/>
              </a:rPr>
              <a:t>Add notes or highlight particular passages to draw your collaborators’ attention to particular sections of the paper.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Shape 337"/>
          <p:cNvSpPr>
            <a:spLocks noGrp="1" noRot="1" noChangeAspect="1"/>
          </p:cNvSpPr>
          <p:nvPr>
            <p:ph type="sldImg"/>
          </p:nvPr>
        </p:nvSpPr>
        <p:spPr>
          <a:prstGeom prst="rect">
            <a:avLst/>
          </a:prstGeom>
        </p:spPr>
        <p:txBody>
          <a:bodyPr/>
          <a:lstStyle/>
          <a:p>
            <a:pPr lvl="0"/>
            <a:endParaRPr/>
          </a:p>
        </p:txBody>
      </p:sp>
      <p:sp>
        <p:nvSpPr>
          <p:cNvPr id="338" name="Shape 338"/>
          <p:cNvSpPr>
            <a:spLocks noGrp="1"/>
          </p:cNvSpPr>
          <p:nvPr>
            <p:ph type="body" sz="quarter" idx="1"/>
          </p:nvPr>
        </p:nvSpPr>
        <p:spPr>
          <a:prstGeom prst="rect">
            <a:avLst/>
          </a:prstGeom>
        </p:spPr>
        <p:txBody>
          <a:bodyPr/>
          <a:lstStyle/>
          <a:p>
            <a:pPr lvl="0">
              <a:lnSpc>
                <a:spcPct val="117999"/>
              </a:lnSpc>
              <a:defRPr sz="1800"/>
            </a:pPr>
            <a:r>
              <a:rPr sz="1400"/>
              <a:t>You can also browse popular public groups by subject to locate popular groups associated with each topic.</a:t>
            </a:r>
          </a:p>
          <a:p>
            <a:pPr lvl="0">
              <a:lnSpc>
                <a:spcPct val="117999"/>
              </a:lnSpc>
              <a:defRPr sz="1800"/>
            </a:pPr>
            <a:endParaRPr sz="1400"/>
          </a:p>
          <a:p>
            <a:pPr lvl="0">
              <a:lnSpc>
                <a:spcPct val="117999"/>
              </a:lnSpc>
              <a:defRPr sz="1800"/>
            </a:pPr>
            <a:r>
              <a:rPr sz="1400"/>
              <a:t>Joining public groups is also a good way to connect with other Mendeley users who are active in your field. This can lead to collaboration and sharing of resources.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prstGeom prst="rect">
            <a:avLst/>
          </a:prstGeom>
        </p:spPr>
        <p:txBody>
          <a:bodyPr/>
          <a:lstStyle/>
          <a:p>
            <a:pPr lvl="0"/>
            <a:endParaRPr/>
          </a:p>
        </p:txBody>
      </p:sp>
      <p:sp>
        <p:nvSpPr>
          <p:cNvPr id="351" name="Shape 351"/>
          <p:cNvSpPr>
            <a:spLocks noGrp="1"/>
          </p:cNvSpPr>
          <p:nvPr>
            <p:ph type="body" sz="quarter" idx="1"/>
          </p:nvPr>
        </p:nvSpPr>
        <p:spPr>
          <a:prstGeom prst="rect">
            <a:avLst/>
          </a:prstGeom>
        </p:spPr>
        <p:txBody>
          <a:bodyPr/>
          <a:lstStyle/>
          <a:p>
            <a:pPr lvl="0">
              <a:lnSpc>
                <a:spcPct val="117999"/>
              </a:lnSpc>
              <a:defRPr sz="1800"/>
            </a:pPr>
            <a:r>
              <a:rPr sz="1400">
                <a:latin typeface="Aharoni" pitchFamily="2" charset="-79"/>
                <a:cs typeface="Aharoni" pitchFamily="2" charset="-79"/>
              </a:rPr>
              <a:t>Completing your Mendeley profile is a great way to promote yourself and to encourage other users to get in touch. You can use your profile to share your interests and publications with the world.</a:t>
            </a:r>
          </a:p>
          <a:p>
            <a:pPr lvl="0">
              <a:lnSpc>
                <a:spcPct val="117999"/>
              </a:lnSpc>
              <a:defRPr sz="1800"/>
            </a:pPr>
            <a:endParaRPr sz="1400">
              <a:latin typeface="Aharoni" pitchFamily="2" charset="-79"/>
              <a:cs typeface="Aharoni" pitchFamily="2" charset="-79"/>
            </a:endParaRPr>
          </a:p>
          <a:p>
            <a:pPr lvl="0">
              <a:lnSpc>
                <a:spcPct val="117999"/>
              </a:lnSpc>
              <a:defRPr sz="1800"/>
            </a:pPr>
            <a:r>
              <a:rPr sz="1400">
                <a:latin typeface="Aharoni" pitchFamily="2" charset="-79"/>
                <a:cs typeface="Aharoni" pitchFamily="2" charset="-79"/>
              </a:rPr>
              <a:t>When viewing another user’s profile you will have the option to ‘follow’ them, which will keep you up to date with their activity. You can also send them a direct message.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prstGeom prst="rect">
            <a:avLst/>
          </a:prstGeom>
        </p:spPr>
        <p:txBody>
          <a:bodyPr/>
          <a:lstStyle/>
          <a:p>
            <a:pPr lvl="0"/>
            <a:endParaRPr/>
          </a:p>
        </p:txBody>
      </p:sp>
      <p:sp>
        <p:nvSpPr>
          <p:cNvPr id="416" name="Shape 416"/>
          <p:cNvSpPr>
            <a:spLocks noGrp="1"/>
          </p:cNvSpPr>
          <p:nvPr>
            <p:ph type="body" sz="quarter" idx="1"/>
          </p:nvPr>
        </p:nvSpPr>
        <p:spPr>
          <a:prstGeom prst="rect">
            <a:avLst/>
          </a:prstGeom>
        </p:spPr>
        <p:txBody>
          <a:bodyPr/>
          <a:lstStyle/>
          <a:p>
            <a:pPr lvl="0">
              <a:lnSpc>
                <a:spcPct val="117999"/>
              </a:lnSpc>
              <a:defRPr sz="1800"/>
            </a:pPr>
            <a:r>
              <a:rPr sz="1400">
                <a:latin typeface="Aharoni" pitchFamily="2" charset="-79"/>
                <a:cs typeface="Aharoni" pitchFamily="2" charset="-79"/>
              </a:rPr>
              <a:t>Mendeley’s Resource Center has detailed guides to each of the different versions, as well as feature guides that cover specific components. It’s a good idea to use these guides to familiarize yourself with the different aspects of </a:t>
            </a:r>
            <a:r>
              <a:rPr sz="1400" smtClean="0">
                <a:latin typeface="Aharoni" pitchFamily="2" charset="-79"/>
                <a:cs typeface="Aharoni" pitchFamily="2" charset="-79"/>
              </a:rPr>
              <a:t>Mendeley.</a:t>
            </a:r>
            <a:r>
              <a:rPr lang="en-US" sz="1400" baseline="0" dirty="0" smtClean="0">
                <a:latin typeface="Aharoni" pitchFamily="2" charset="-79"/>
                <a:cs typeface="Aharoni" pitchFamily="2" charset="-79"/>
              </a:rPr>
              <a:t> </a:t>
            </a:r>
            <a:r>
              <a:rPr sz="1400" smtClean="0">
                <a:latin typeface="Aharoni" pitchFamily="2" charset="-79"/>
                <a:cs typeface="Aharoni" pitchFamily="2" charset="-79"/>
              </a:rPr>
              <a:t>There </a:t>
            </a:r>
            <a:r>
              <a:rPr sz="1400">
                <a:latin typeface="Aharoni" pitchFamily="2" charset="-79"/>
                <a:cs typeface="Aharoni" pitchFamily="2" charset="-79"/>
              </a:rPr>
              <a:t>are also a number of video guides available.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Shape 430"/>
          <p:cNvSpPr>
            <a:spLocks noGrp="1" noRot="1" noChangeAspect="1"/>
          </p:cNvSpPr>
          <p:nvPr>
            <p:ph type="sldImg"/>
          </p:nvPr>
        </p:nvSpPr>
        <p:spPr>
          <a:prstGeom prst="rect">
            <a:avLst/>
          </a:prstGeom>
        </p:spPr>
        <p:txBody>
          <a:bodyPr/>
          <a:lstStyle/>
          <a:p>
            <a:pPr lvl="0"/>
            <a:endParaRPr/>
          </a:p>
        </p:txBody>
      </p:sp>
      <p:sp>
        <p:nvSpPr>
          <p:cNvPr id="431" name="Shape 431"/>
          <p:cNvSpPr>
            <a:spLocks noGrp="1"/>
          </p:cNvSpPr>
          <p:nvPr>
            <p:ph type="body" sz="quarter" idx="1"/>
          </p:nvPr>
        </p:nvSpPr>
        <p:spPr>
          <a:prstGeom prst="rect">
            <a:avLst/>
          </a:prstGeom>
        </p:spPr>
        <p:txBody>
          <a:bodyPr/>
          <a:lstStyle/>
          <a:p>
            <a:pPr lvl="0">
              <a:lnSpc>
                <a:spcPct val="117999"/>
              </a:lnSpc>
              <a:defRPr sz="1800"/>
            </a:pPr>
            <a:r>
              <a:rPr sz="1400"/>
              <a:t>Hopefully we’ve covered enough of the basics of Mendeley in order for you to get up and running.</a:t>
            </a:r>
          </a:p>
          <a:p>
            <a:pPr lvl="0">
              <a:lnSpc>
                <a:spcPct val="117999"/>
              </a:lnSpc>
              <a:defRPr sz="1800"/>
            </a:pPr>
            <a:endParaRPr sz="1400"/>
          </a:p>
          <a:p>
            <a:pPr lvl="0">
              <a:lnSpc>
                <a:spcPct val="117999"/>
              </a:lnSpc>
              <a:defRPr sz="1800"/>
            </a:pPr>
            <a:r>
              <a:rPr sz="1400"/>
              <a:t>Thanks for your time today and we hope enjoy using Mendeley!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prstGeom prst="rect">
            <a:avLst/>
          </a:prstGeom>
        </p:spPr>
        <p:txBody>
          <a:bodyPr/>
          <a:lstStyle/>
          <a:p>
            <a:pPr lvl="0"/>
            <a:endParaRPr/>
          </a:p>
        </p:txBody>
      </p:sp>
      <p:sp>
        <p:nvSpPr>
          <p:cNvPr id="95" name="Shape 95"/>
          <p:cNvSpPr>
            <a:spLocks noGrp="1"/>
          </p:cNvSpPr>
          <p:nvPr>
            <p:ph type="body" sz="quarter" idx="1"/>
          </p:nvPr>
        </p:nvSpPr>
        <p:spPr>
          <a:prstGeom prst="rect">
            <a:avLst/>
          </a:prstGeom>
        </p:spPr>
        <p:txBody>
          <a:bodyPr/>
          <a:lstStyle/>
          <a:p>
            <a:pPr lvl="0">
              <a:lnSpc>
                <a:spcPct val="117999"/>
              </a:lnSpc>
              <a:defRPr sz="1800"/>
            </a:pPr>
            <a:r>
              <a:rPr sz="1400"/>
              <a:t>Mendeley acts as a repository for your reference information. You add papers to your library by importing PDF files stored on your computer, or by retrieving them from other locations - like online catalogs such as ScienceDirect, Scopus, Pubmed or PLOS. You can also create entries for items that you don’t have access to as PDFs by manually entering details.</a:t>
            </a:r>
          </a:p>
          <a:p>
            <a:pPr lvl="0">
              <a:lnSpc>
                <a:spcPct val="117999"/>
              </a:lnSpc>
              <a:defRPr sz="1800"/>
            </a:pPr>
            <a:endParaRPr sz="1400"/>
          </a:p>
          <a:p>
            <a:pPr lvl="0">
              <a:lnSpc>
                <a:spcPct val="117999"/>
              </a:lnSpc>
              <a:defRPr sz="1800"/>
            </a:pPr>
            <a:r>
              <a:rPr sz="1400"/>
              <a:t>Materials you add to your library are then stored in the cloud, for you to retrieve wherever you need them. It might be that you want to read a paper on the way home on the train, or you need to write a paper on your main computer. Mendeley allows you to retrieve the same resources with the same enhancements and annotations wherever you need them.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prstGeom prst="rect">
            <a:avLst/>
          </a:prstGeom>
        </p:spPr>
        <p:txBody>
          <a:bodyPr/>
          <a:lstStyle/>
          <a:p>
            <a:pPr lvl="0"/>
            <a:endParaRPr/>
          </a:p>
        </p:txBody>
      </p:sp>
      <p:sp>
        <p:nvSpPr>
          <p:cNvPr id="101" name="Shape 101"/>
          <p:cNvSpPr>
            <a:spLocks noGrp="1"/>
          </p:cNvSpPr>
          <p:nvPr>
            <p:ph type="body" sz="quarter" idx="1"/>
          </p:nvPr>
        </p:nvSpPr>
        <p:spPr>
          <a:prstGeom prst="rect">
            <a:avLst/>
          </a:prstGeom>
        </p:spPr>
        <p:txBody>
          <a:bodyPr/>
          <a:lstStyle>
            <a:lvl1pPr>
              <a:lnSpc>
                <a:spcPct val="117999"/>
              </a:lnSpc>
              <a:defRPr sz="1400"/>
            </a:lvl1pPr>
          </a:lstStyle>
          <a:p>
            <a:pPr lvl="0">
              <a:defRPr sz="1800"/>
            </a:pPr>
            <a:r>
              <a:rPr sz="1400"/>
              <a:t>Let’s talk briefly about how </a:t>
            </a:r>
            <a:r>
              <a:rPr lang="en-US" sz="1400" dirty="0" smtClean="0"/>
              <a:t>it</a:t>
            </a:r>
            <a:r>
              <a:rPr lang="en-US" sz="1400" baseline="0" dirty="0" smtClean="0"/>
              <a:t> </a:t>
            </a:r>
            <a:r>
              <a:rPr sz="1400" smtClean="0"/>
              <a:t>works</a:t>
            </a:r>
            <a:r>
              <a:rPr sz="1400"/>
              <a:t>, what it looks like and how you might like to use it.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prstGeom prst="rect">
            <a:avLst/>
          </a:prstGeom>
        </p:spPr>
        <p:txBody>
          <a:bodyPr/>
          <a:lstStyle/>
          <a:p>
            <a:pPr lvl="0"/>
            <a:endParaRPr/>
          </a:p>
        </p:txBody>
      </p:sp>
      <p:sp>
        <p:nvSpPr>
          <p:cNvPr id="107" name="Shape 107"/>
          <p:cNvSpPr>
            <a:spLocks noGrp="1"/>
          </p:cNvSpPr>
          <p:nvPr>
            <p:ph type="body" sz="quarter" idx="1"/>
          </p:nvPr>
        </p:nvSpPr>
        <p:spPr>
          <a:prstGeom prst="rect">
            <a:avLst/>
          </a:prstGeom>
        </p:spPr>
        <p:txBody>
          <a:bodyPr/>
          <a:lstStyle/>
          <a:p>
            <a:pPr lvl="0">
              <a:lnSpc>
                <a:spcPct val="117999"/>
              </a:lnSpc>
              <a:defRPr sz="1800"/>
            </a:pPr>
            <a:r>
              <a:rPr sz="1400">
                <a:latin typeface="Aharoni" pitchFamily="2" charset="-79"/>
                <a:cs typeface="Aharoni" pitchFamily="2" charset="-79"/>
              </a:rPr>
              <a:t>The first thing you’ll need to do is to create an account via </a:t>
            </a:r>
            <a:r>
              <a:rPr sz="1400">
                <a:latin typeface="Aharoni" pitchFamily="2" charset="-79"/>
                <a:cs typeface="Aharoni" pitchFamily="2" charset="-79"/>
                <a:hlinkClick r:id="rId3"/>
              </a:rPr>
              <a:t>mendeley.com</a:t>
            </a:r>
            <a:r>
              <a:rPr sz="1400">
                <a:latin typeface="Aharoni" pitchFamily="2" charset="-79"/>
                <a:cs typeface="Aharoni" pitchFamily="2" charset="-79"/>
              </a:rPr>
              <a:t>. This is completely free to do and only takes a few seconds. You’ll need a Mendeley account to log into the different versions of the software.</a:t>
            </a:r>
          </a:p>
          <a:p>
            <a:pPr lvl="0">
              <a:lnSpc>
                <a:spcPct val="117999"/>
              </a:lnSpc>
              <a:defRPr sz="1800"/>
            </a:pPr>
            <a:endParaRPr sz="1400">
              <a:latin typeface="Aharoni" pitchFamily="2" charset="-79"/>
              <a:cs typeface="Aharoni" pitchFamily="2" charset="-79"/>
            </a:endParaRPr>
          </a:p>
          <a:p>
            <a:pPr lvl="0">
              <a:lnSpc>
                <a:spcPct val="117999"/>
              </a:lnSpc>
              <a:defRPr sz="1800"/>
            </a:pPr>
            <a:r>
              <a:rPr sz="1400">
                <a:latin typeface="Aharoni" pitchFamily="2" charset="-79"/>
                <a:cs typeface="Aharoni" pitchFamily="2" charset="-79"/>
              </a:rPr>
              <a:t>Once you’ve created your account you’ll be prompted to download the appropriate version of Mendeley Desktop for your current machine. You don’t have to do this right away, but it’s a good idea to have the desktop application installed on your main working computer.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prstGeom prst="rect">
            <a:avLst/>
          </a:prstGeom>
        </p:spPr>
        <p:txBody>
          <a:bodyPr/>
          <a:lstStyle/>
          <a:p>
            <a:pPr lvl="0"/>
            <a:endParaRPr/>
          </a:p>
        </p:txBody>
      </p:sp>
      <p:sp>
        <p:nvSpPr>
          <p:cNvPr id="112" name="Shape 112"/>
          <p:cNvSpPr>
            <a:spLocks noGrp="1"/>
          </p:cNvSpPr>
          <p:nvPr>
            <p:ph type="body" sz="quarter" idx="1"/>
          </p:nvPr>
        </p:nvSpPr>
        <p:spPr>
          <a:prstGeom prst="rect">
            <a:avLst/>
          </a:prstGeom>
        </p:spPr>
        <p:txBody>
          <a:bodyPr/>
          <a:lstStyle/>
          <a:p>
            <a:pPr lvl="0">
              <a:lnSpc>
                <a:spcPct val="117999"/>
              </a:lnSpc>
              <a:defRPr sz="1800"/>
            </a:pPr>
            <a:r>
              <a:rPr sz="1400">
                <a:latin typeface="Aharoni" pitchFamily="2" charset="-79"/>
                <a:cs typeface="Aharoni" pitchFamily="2" charset="-79"/>
              </a:rPr>
              <a:t>This is how Mendeley Desktop </a:t>
            </a:r>
            <a:r>
              <a:rPr sz="1400" smtClean="0">
                <a:latin typeface="Aharoni" pitchFamily="2" charset="-79"/>
                <a:cs typeface="Aharoni" pitchFamily="2" charset="-79"/>
              </a:rPr>
              <a:t>looks. Mendeley </a:t>
            </a:r>
            <a:r>
              <a:rPr sz="1400">
                <a:latin typeface="Aharoni" pitchFamily="2" charset="-79"/>
                <a:cs typeface="Aharoni" pitchFamily="2" charset="-79"/>
              </a:rPr>
              <a:t>Desktop offers the complete Mendeley experience. It allows you to build, maintain and order your personal library. It also allows you to access reading and writing functions. </a:t>
            </a:r>
          </a:p>
          <a:p>
            <a:pPr lvl="0">
              <a:lnSpc>
                <a:spcPct val="117999"/>
              </a:lnSpc>
              <a:defRPr sz="1800"/>
            </a:pPr>
            <a:endParaRPr sz="1400">
              <a:latin typeface="Aharoni" pitchFamily="2" charset="-79"/>
              <a:cs typeface="Aharoni" pitchFamily="2" charset="-79"/>
            </a:endParaRPr>
          </a:p>
          <a:p>
            <a:pPr lvl="0">
              <a:lnSpc>
                <a:spcPct val="117999"/>
              </a:lnSpc>
              <a:defRPr sz="1800"/>
            </a:pPr>
            <a:r>
              <a:rPr sz="1400">
                <a:latin typeface="Aharoni" pitchFamily="2" charset="-79"/>
                <a:cs typeface="Aharoni" pitchFamily="2" charset="-79"/>
              </a:rPr>
              <a:t>When you first open Mendeley Desktop, you’ll need to log into your Mendeley account. This ensures that any changes you make are being made to your own account and will be carried across when you log into different devices.</a:t>
            </a:r>
          </a:p>
          <a:p>
            <a:pPr lvl="0">
              <a:lnSpc>
                <a:spcPct val="117999"/>
              </a:lnSpc>
              <a:defRPr sz="1800"/>
            </a:pPr>
            <a:endParaRPr sz="1400">
              <a:latin typeface="Aharoni" pitchFamily="2" charset="-79"/>
              <a:cs typeface="Aharoni" pitchFamily="2" charset="-79"/>
            </a:endParaRPr>
          </a:p>
          <a:p>
            <a:pPr lvl="0">
              <a:lnSpc>
                <a:spcPct val="117999"/>
              </a:lnSpc>
              <a:defRPr sz="1800"/>
            </a:pPr>
            <a:r>
              <a:rPr sz="1400">
                <a:latin typeface="Aharoni" pitchFamily="2" charset="-79"/>
                <a:cs typeface="Aharoni" pitchFamily="2" charset="-79"/>
              </a:rPr>
              <a:t>Mendeley Desktop follows a three column structure. The left-hand panel allows you to navigate through different filtering options for your library. When you click on different folders or groups listed in this column, different lists of papers will be returned in the main panel. In this screenshot we have ‘All Documents’ selected, which means the main panel is listing all of our references.</a:t>
            </a:r>
          </a:p>
          <a:p>
            <a:pPr lvl="0">
              <a:lnSpc>
                <a:spcPct val="117999"/>
              </a:lnSpc>
              <a:defRPr sz="1800"/>
            </a:pPr>
            <a:endParaRPr sz="1400">
              <a:latin typeface="Aharoni" pitchFamily="2" charset="-79"/>
              <a:cs typeface="Aharoni" pitchFamily="2" charset="-79"/>
            </a:endParaRPr>
          </a:p>
          <a:p>
            <a:pPr lvl="0">
              <a:lnSpc>
                <a:spcPct val="117999"/>
              </a:lnSpc>
              <a:defRPr sz="1800"/>
            </a:pPr>
            <a:r>
              <a:rPr sz="1400">
                <a:latin typeface="Aharoni" pitchFamily="2" charset="-79"/>
                <a:cs typeface="Aharoni" pitchFamily="2" charset="-79"/>
              </a:rPr>
              <a:t>The middle panel allows you to select individual references. Clicking on a reference listed here will display this document’s details in the right-hand panel. You can also select multiple papers to undertake bulk actions, such as mass deletions or additions to folders.</a:t>
            </a:r>
          </a:p>
          <a:p>
            <a:pPr lvl="0">
              <a:lnSpc>
                <a:spcPct val="117999"/>
              </a:lnSpc>
              <a:defRPr sz="1800"/>
            </a:pPr>
            <a:endParaRPr sz="1400">
              <a:latin typeface="Aharoni" pitchFamily="2" charset="-79"/>
              <a:cs typeface="Aharoni" pitchFamily="2" charset="-79"/>
            </a:endParaRPr>
          </a:p>
          <a:p>
            <a:pPr lvl="0">
              <a:lnSpc>
                <a:spcPct val="117999"/>
              </a:lnSpc>
              <a:defRPr sz="1800"/>
            </a:pPr>
            <a:r>
              <a:rPr sz="1400">
                <a:latin typeface="Aharoni" pitchFamily="2" charset="-79"/>
                <a:cs typeface="Aharoni" pitchFamily="2" charset="-79"/>
              </a:rPr>
              <a:t>The right panel shows the details of your selected reference. You can also use this panel to modify the details by clicking into the individual fields. You should carefully check and correct the details displayed in this panel as ensuring accuracy here will ensure that your citations are totally correct.</a:t>
            </a:r>
          </a:p>
          <a:p>
            <a:pPr lvl="0">
              <a:lnSpc>
                <a:spcPct val="117999"/>
              </a:lnSpc>
              <a:defRPr sz="1800"/>
            </a:pPr>
            <a:endParaRPr sz="1400">
              <a:latin typeface="Aharoni" pitchFamily="2" charset="-79"/>
              <a:cs typeface="Aharoni" pitchFamily="2" charset="-79"/>
            </a:endParaRPr>
          </a:p>
          <a:p>
            <a:pPr lvl="0">
              <a:lnSpc>
                <a:spcPct val="117999"/>
              </a:lnSpc>
              <a:defRPr sz="1800"/>
            </a:pPr>
            <a:r>
              <a:rPr sz="1400">
                <a:latin typeface="Aharoni" pitchFamily="2" charset="-79"/>
                <a:cs typeface="Aharoni" pitchFamily="2" charset="-79"/>
              </a:rPr>
              <a:t>We’ll go into the details of how the interface works in just a few minutes.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prstGeom prst="rect">
            <a:avLst/>
          </a:prstGeom>
        </p:spPr>
        <p:txBody>
          <a:bodyPr/>
          <a:lstStyle/>
          <a:p>
            <a:pPr lvl="0"/>
            <a:endParaRPr/>
          </a:p>
        </p:txBody>
      </p:sp>
      <p:sp>
        <p:nvSpPr>
          <p:cNvPr id="117" name="Shape 117"/>
          <p:cNvSpPr>
            <a:spLocks noGrp="1"/>
          </p:cNvSpPr>
          <p:nvPr>
            <p:ph type="body" sz="quarter" idx="1"/>
          </p:nvPr>
        </p:nvSpPr>
        <p:spPr>
          <a:prstGeom prst="rect">
            <a:avLst/>
          </a:prstGeom>
        </p:spPr>
        <p:txBody>
          <a:bodyPr/>
          <a:lstStyle/>
          <a:p>
            <a:pPr lvl="0">
              <a:lnSpc>
                <a:spcPct val="117999"/>
              </a:lnSpc>
              <a:defRPr sz="1800"/>
            </a:pPr>
            <a:r>
              <a:rPr sz="1400">
                <a:latin typeface="Aharoni" pitchFamily="2" charset="-79"/>
                <a:cs typeface="Aharoni" pitchFamily="2" charset="-79"/>
              </a:rPr>
              <a:t>Mendeley Web is the version of Mendeley accessible via your web browser. You’ll need to be logged into your Mendeley account in order to access it</a:t>
            </a:r>
            <a:r>
              <a:rPr sz="1400" smtClean="0">
                <a:latin typeface="Aharoni" pitchFamily="2" charset="-79"/>
                <a:cs typeface="Aharoni" pitchFamily="2" charset="-79"/>
              </a:rPr>
              <a:t>.</a:t>
            </a:r>
            <a:endParaRPr sz="1400">
              <a:latin typeface="Aharoni" pitchFamily="2" charset="-79"/>
              <a:cs typeface="Aharoni" pitchFamily="2" charset="-79"/>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prstGeom prst="rect">
            <a:avLst/>
          </a:prstGeom>
        </p:spPr>
        <p:txBody>
          <a:bodyPr/>
          <a:lstStyle/>
          <a:p>
            <a:pPr lvl="0"/>
            <a:endParaRPr/>
          </a:p>
        </p:txBody>
      </p:sp>
      <p:sp>
        <p:nvSpPr>
          <p:cNvPr id="123" name="Shape 123"/>
          <p:cNvSpPr>
            <a:spLocks noGrp="1"/>
          </p:cNvSpPr>
          <p:nvPr>
            <p:ph type="body" sz="quarter" idx="1"/>
          </p:nvPr>
        </p:nvSpPr>
        <p:spPr>
          <a:prstGeom prst="rect">
            <a:avLst/>
          </a:prstGeom>
        </p:spPr>
        <p:txBody>
          <a:bodyPr/>
          <a:lstStyle>
            <a:lvl1pPr>
              <a:lnSpc>
                <a:spcPct val="117999"/>
              </a:lnSpc>
              <a:defRPr sz="1400"/>
            </a:lvl1pPr>
          </a:lstStyle>
          <a:p>
            <a:pPr lvl="0">
              <a:defRPr sz="1800"/>
            </a:pPr>
            <a:r>
              <a:rPr sz="1400"/>
              <a:t>So let’s talk about how Mendeley can help you to bring organization to your references.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prstGeom prst="rect">
            <a:avLst/>
          </a:prstGeom>
        </p:spPr>
        <p:txBody>
          <a:bodyPr/>
          <a:lstStyle/>
          <a:p>
            <a:pPr lvl="0"/>
            <a:endParaRPr/>
          </a:p>
        </p:txBody>
      </p:sp>
      <p:sp>
        <p:nvSpPr>
          <p:cNvPr id="148" name="Shape 148"/>
          <p:cNvSpPr>
            <a:spLocks noGrp="1"/>
          </p:cNvSpPr>
          <p:nvPr>
            <p:ph type="body" sz="quarter" idx="1"/>
          </p:nvPr>
        </p:nvSpPr>
        <p:spPr>
          <a:prstGeom prst="rect">
            <a:avLst/>
          </a:prstGeom>
        </p:spPr>
        <p:txBody>
          <a:bodyPr/>
          <a:lstStyle/>
          <a:p>
            <a:pPr lvl="0">
              <a:lnSpc>
                <a:spcPct val="117999"/>
              </a:lnSpc>
              <a:defRPr sz="1800"/>
            </a:pPr>
            <a:r>
              <a:rPr sz="1400"/>
              <a:t>Mendeley also offers a number of other options for adding material to your library. You can find these by opening the File menu.</a:t>
            </a:r>
          </a:p>
          <a:p>
            <a:pPr lvl="0">
              <a:lnSpc>
                <a:spcPct val="117999"/>
              </a:lnSpc>
              <a:defRPr sz="1800"/>
            </a:pPr>
            <a:endParaRPr sz="1400"/>
          </a:p>
          <a:p>
            <a:pPr lvl="0">
              <a:lnSpc>
                <a:spcPct val="117999"/>
              </a:lnSpc>
              <a:defRPr sz="1800"/>
            </a:pPr>
            <a:r>
              <a:rPr sz="1400"/>
              <a:t>You can choose to add individual files, or the contents of an entire folder by browsing to the relevant location on your computer.</a:t>
            </a:r>
          </a:p>
          <a:p>
            <a:pPr lvl="0">
              <a:lnSpc>
                <a:spcPct val="117999"/>
              </a:lnSpc>
              <a:defRPr sz="1800"/>
            </a:pPr>
            <a:endParaRPr sz="1400"/>
          </a:p>
          <a:p>
            <a:pPr lvl="0">
              <a:lnSpc>
                <a:spcPct val="117999"/>
              </a:lnSpc>
              <a:defRPr sz="1800"/>
            </a:pPr>
            <a:r>
              <a:rPr sz="1400"/>
              <a:t>You can opt to ‘watch’ a folder - which will mean that Mendeley monitors that location for any new items being dropped into the folder. If it finds a new document, that document will be automatically added to your Mendeley library.</a:t>
            </a:r>
          </a:p>
          <a:p>
            <a:pPr lvl="0">
              <a:lnSpc>
                <a:spcPct val="117999"/>
              </a:lnSpc>
              <a:defRPr sz="1800"/>
            </a:pPr>
            <a:endParaRPr sz="1400"/>
          </a:p>
          <a:p>
            <a:pPr lvl="0">
              <a:lnSpc>
                <a:spcPct val="117999"/>
              </a:lnSpc>
              <a:defRPr sz="1800"/>
            </a:pPr>
            <a:r>
              <a:rPr sz="1400"/>
              <a:t>You can also easily import a library from other reference managers, so if you’ve tried out EndNote, Reworks or another solution and found them not to your liking, you can carry across your library to Mendeley easily.</a:t>
            </a:r>
          </a:p>
          <a:p>
            <a:pPr lvl="0">
              <a:lnSpc>
                <a:spcPct val="117999"/>
              </a:lnSpc>
              <a:defRPr sz="1800"/>
            </a:pPr>
            <a:endParaRPr sz="1400"/>
          </a:p>
          <a:p>
            <a:pPr lvl="0">
              <a:lnSpc>
                <a:spcPct val="117999"/>
              </a:lnSpc>
              <a:defRPr sz="1800"/>
            </a:pPr>
            <a:r>
              <a:rPr sz="1400"/>
              <a:t>You also have the option to create a reference manually - which will allow you to complete a number of fields by hand.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8" name="Shape 8"/>
          <p:cNvSpPr/>
          <p:nvPr/>
        </p:nvSpPr>
        <p:spPr>
          <a:xfrm>
            <a:off x="-183" y="1137335"/>
            <a:ext cx="9144366" cy="460433"/>
          </a:xfrm>
          <a:prstGeom prst="rect">
            <a:avLst/>
          </a:prstGeom>
          <a:gradFill>
            <a:gsLst>
              <a:gs pos="0">
                <a:srgbClr val="C9CAC9"/>
              </a:gs>
              <a:gs pos="6285">
                <a:srgbClr val="ECECEC"/>
              </a:gs>
              <a:gs pos="100000">
                <a:srgbClr val="FFFFFF"/>
              </a:gs>
            </a:gsLst>
            <a:lin ang="5400000"/>
          </a:gradFill>
          <a:ln w="12700">
            <a:miter lim="400000"/>
          </a:ln>
        </p:spPr>
        <p:txBody>
          <a:bodyPr lIns="0" tIns="0" rIns="0" bIns="0" anchor="ctr"/>
          <a:lstStyle/>
          <a:p>
            <a:pPr lvl="0">
              <a:defRPr>
                <a:latin typeface="Calibri"/>
                <a:ea typeface="Calibri"/>
                <a:cs typeface="Calibri"/>
                <a:sym typeface="Calibri"/>
              </a:defRPr>
            </a:pPr>
            <a:endParaRPr/>
          </a:p>
        </p:txBody>
      </p:sp>
      <p:sp>
        <p:nvSpPr>
          <p:cNvPr id="9" name="Shape 9"/>
          <p:cNvSpPr/>
          <p:nvPr/>
        </p:nvSpPr>
        <p:spPr>
          <a:xfrm>
            <a:off x="-3" y="6565693"/>
            <a:ext cx="9212390" cy="302079"/>
          </a:xfrm>
          <a:prstGeom prst="rect">
            <a:avLst/>
          </a:prstGeom>
          <a:solidFill>
            <a:srgbClr val="880F19"/>
          </a:solidFill>
          <a:ln w="12700">
            <a:miter lim="400000"/>
          </a:ln>
        </p:spPr>
        <p:txBody>
          <a:bodyPr lIns="0" tIns="0" rIns="0" bIns="0" anchor="ctr"/>
          <a:lstStyle/>
          <a:p>
            <a:pPr lvl="0" algn="ctr">
              <a:defRPr>
                <a:solidFill>
                  <a:srgbClr val="AD1D29"/>
                </a:solidFill>
                <a:latin typeface="Calibri"/>
                <a:ea typeface="Calibri"/>
                <a:cs typeface="Calibri"/>
                <a:sym typeface="Calibri"/>
              </a:defRPr>
            </a:pPr>
            <a:endParaRPr/>
          </a:p>
        </p:txBody>
      </p:sp>
      <p:sp>
        <p:nvSpPr>
          <p:cNvPr id="10" name="Shape 1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11" name="Shape 11"/>
          <p:cNvSpPr>
            <a:spLocks noGrp="1"/>
          </p:cNvSpPr>
          <p:nvPr>
            <p:ph type="title"/>
          </p:nvPr>
        </p:nvSpPr>
        <p:spPr>
          <a:xfrm>
            <a:off x="457200" y="0"/>
            <a:ext cx="8229600" cy="3736239"/>
          </a:xfrm>
          <a:prstGeom prst="rect">
            <a:avLst/>
          </a:prstGeom>
        </p:spPr>
        <p:txBody>
          <a:bodyPr/>
          <a:lstStyle>
            <a:lvl1pPr algn="ctr"/>
          </a:lstStyle>
          <a:p>
            <a:pPr lvl="0">
              <a:defRPr sz="1800">
                <a:solidFill>
                  <a:srgbClr val="000000"/>
                </a:solidFill>
              </a:defRPr>
            </a:pPr>
            <a:r>
              <a:rPr sz="4000">
                <a:solidFill>
                  <a:srgbClr val="1E1E1E"/>
                </a:solidFill>
              </a:rPr>
              <a:t>Title Text</a:t>
            </a:r>
          </a:p>
        </p:txBody>
      </p:sp>
      <p:sp>
        <p:nvSpPr>
          <p:cNvPr id="12" name="Shape 12"/>
          <p:cNvSpPr>
            <a:spLocks noGrp="1"/>
          </p:cNvSpPr>
          <p:nvPr>
            <p:ph type="body" idx="1"/>
          </p:nvPr>
        </p:nvSpPr>
        <p:spPr>
          <a:xfrm>
            <a:off x="457200" y="3751374"/>
            <a:ext cx="8229600" cy="3106627"/>
          </a:xfrm>
          <a:prstGeom prst="rect">
            <a:avLst/>
          </a:prstGeom>
        </p:spPr>
        <p:txBody>
          <a:bodyPr/>
          <a:lstStyle>
            <a:lvl1pPr marL="0" indent="0" algn="ctr">
              <a:spcBef>
                <a:spcPts val="600"/>
              </a:spcBef>
              <a:buSzTx/>
              <a:buFontTx/>
              <a:buNone/>
              <a:defRPr sz="2700">
                <a:solidFill>
                  <a:srgbClr val="8F8F8F"/>
                </a:solidFill>
              </a:defRPr>
            </a:lvl1pPr>
            <a:lvl2pPr marL="0" indent="0" algn="ctr">
              <a:spcBef>
                <a:spcPts val="600"/>
              </a:spcBef>
              <a:buSzTx/>
              <a:buFontTx/>
              <a:buNone/>
              <a:defRPr sz="2700">
                <a:solidFill>
                  <a:srgbClr val="8F8F8F"/>
                </a:solidFill>
              </a:defRPr>
            </a:lvl2pPr>
            <a:lvl3pPr marL="0" indent="0" algn="ctr">
              <a:spcBef>
                <a:spcPts val="600"/>
              </a:spcBef>
              <a:buSzTx/>
              <a:buFontTx/>
              <a:buNone/>
              <a:defRPr sz="2700">
                <a:solidFill>
                  <a:srgbClr val="8F8F8F"/>
                </a:solidFill>
              </a:defRPr>
            </a:lvl3pPr>
            <a:lvl4pPr marL="0" indent="0" algn="ctr">
              <a:spcBef>
                <a:spcPts val="600"/>
              </a:spcBef>
              <a:buSzTx/>
              <a:buFontTx/>
              <a:buNone/>
              <a:defRPr sz="2700">
                <a:solidFill>
                  <a:srgbClr val="8F8F8F"/>
                </a:solidFill>
              </a:defRPr>
            </a:lvl4pPr>
            <a:lvl5pPr marL="0" indent="0" algn="ctr">
              <a:spcBef>
                <a:spcPts val="600"/>
              </a:spcBef>
              <a:buSzTx/>
              <a:buFontTx/>
              <a:buNone/>
              <a:defRPr sz="2700">
                <a:solidFill>
                  <a:srgbClr val="8F8F8F"/>
                </a:solidFill>
              </a:defRPr>
            </a:lvl5pPr>
          </a:lstStyle>
          <a:p>
            <a:pPr lvl="0">
              <a:defRPr sz="1800">
                <a:solidFill>
                  <a:srgbClr val="000000"/>
                </a:solidFill>
              </a:defRPr>
            </a:pPr>
            <a:r>
              <a:rPr sz="2700">
                <a:solidFill>
                  <a:srgbClr val="8F8F8F"/>
                </a:solidFill>
              </a:rPr>
              <a:t>Body Level One</a:t>
            </a:r>
          </a:p>
          <a:p>
            <a:pPr lvl="1">
              <a:defRPr sz="1800">
                <a:solidFill>
                  <a:srgbClr val="000000"/>
                </a:solidFill>
              </a:defRPr>
            </a:pPr>
            <a:r>
              <a:rPr sz="2700">
                <a:solidFill>
                  <a:srgbClr val="8F8F8F"/>
                </a:solidFill>
              </a:rPr>
              <a:t>Body Level Two</a:t>
            </a:r>
          </a:p>
          <a:p>
            <a:pPr lvl="2">
              <a:defRPr sz="1800">
                <a:solidFill>
                  <a:srgbClr val="000000"/>
                </a:solidFill>
              </a:defRPr>
            </a:pPr>
            <a:r>
              <a:rPr sz="2700">
                <a:solidFill>
                  <a:srgbClr val="8F8F8F"/>
                </a:solidFill>
              </a:rPr>
              <a:t>Body Level Three</a:t>
            </a:r>
          </a:p>
          <a:p>
            <a:pPr lvl="3">
              <a:defRPr sz="1800">
                <a:solidFill>
                  <a:srgbClr val="000000"/>
                </a:solidFill>
              </a:defRPr>
            </a:pPr>
            <a:r>
              <a:rPr sz="2700">
                <a:solidFill>
                  <a:srgbClr val="8F8F8F"/>
                </a:solidFill>
              </a:rPr>
              <a:t>Body Level Four</a:t>
            </a:r>
          </a:p>
          <a:p>
            <a:pPr lvl="4">
              <a:defRPr sz="1800">
                <a:solidFill>
                  <a:srgbClr val="000000"/>
                </a:solidFill>
              </a:defRPr>
            </a:pPr>
            <a:r>
              <a:rPr sz="2700">
                <a:solidFill>
                  <a:srgbClr val="8F8F8F"/>
                </a:solidFill>
              </a:rPr>
              <a:t>Body Level Five</a:t>
            </a:r>
          </a:p>
        </p:txBody>
      </p:sp>
      <p:sp>
        <p:nvSpPr>
          <p:cNvPr id="13" name="Shape 13"/>
          <p:cNvSpPr/>
          <p:nvPr/>
        </p:nvSpPr>
        <p:spPr>
          <a:xfrm>
            <a:off x="-3" y="1116492"/>
            <a:ext cx="9212390" cy="36279"/>
          </a:xfrm>
          <a:prstGeom prst="rect">
            <a:avLst/>
          </a:prstGeom>
          <a:solidFill>
            <a:srgbClr val="880F19"/>
          </a:solidFill>
          <a:ln w="12700">
            <a:miter lim="400000"/>
          </a:ln>
        </p:spPr>
        <p:txBody>
          <a:bodyPr lIns="0" tIns="0" rIns="0" bIns="0" anchor="ctr"/>
          <a:lstStyle/>
          <a:p>
            <a:pPr lvl="0" algn="ctr">
              <a:defRPr>
                <a:solidFill>
                  <a:srgbClr val="AF1F2A"/>
                </a:solidFill>
                <a:latin typeface="Calibri"/>
                <a:ea typeface="Calibri"/>
                <a:cs typeface="Calibri"/>
                <a:sym typeface="Calibri"/>
              </a:defRPr>
            </a:pPr>
            <a:endParaRPr/>
          </a:p>
        </p:txBody>
      </p:sp>
      <p:sp>
        <p:nvSpPr>
          <p:cNvPr id="14" name="Shape 14"/>
          <p:cNvSpPr/>
          <p:nvPr/>
        </p:nvSpPr>
        <p:spPr>
          <a:xfrm>
            <a:off x="88042" y="810295"/>
            <a:ext cx="2054009" cy="2692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1200">
                <a:solidFill>
                  <a:srgbClr val="AE1E29"/>
                </a:solidFill>
                <a:latin typeface="Calibri"/>
                <a:ea typeface="Calibri"/>
                <a:cs typeface="Calibri"/>
                <a:sym typeface="Calibri"/>
              </a:defRPr>
            </a:lvl1pPr>
          </a:lstStyle>
          <a:p>
            <a:pPr lvl="0">
              <a:defRPr sz="1800">
                <a:solidFill>
                  <a:srgbClr val="000000"/>
                </a:solidFill>
              </a:defRPr>
            </a:pPr>
            <a:r>
              <a:rPr sz="1200">
                <a:solidFill>
                  <a:srgbClr val="AE1E29"/>
                </a:solidFill>
              </a:rPr>
              <a:t>Organize. Collaborate. Discover.</a:t>
            </a:r>
          </a:p>
        </p:txBody>
      </p:sp>
      <p:sp>
        <p:nvSpPr>
          <p:cNvPr id="15" name="Shape 15"/>
          <p:cNvSpPr/>
          <p:nvPr/>
        </p:nvSpPr>
        <p:spPr>
          <a:xfrm>
            <a:off x="7734175" y="810295"/>
            <a:ext cx="1275507" cy="177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1200">
                <a:solidFill>
                  <a:srgbClr val="AE1E29"/>
                </a:solidFill>
                <a:latin typeface="Calibri"/>
                <a:ea typeface="Calibri"/>
                <a:cs typeface="Calibri"/>
                <a:sym typeface="Calibri"/>
              </a:defRPr>
            </a:lvl1pPr>
          </a:lstStyle>
          <a:p>
            <a:pPr lvl="0">
              <a:defRPr sz="1800">
                <a:solidFill>
                  <a:srgbClr val="000000"/>
                </a:solidFill>
              </a:defRPr>
            </a:pPr>
            <a:r>
              <a:rPr sz="1200">
                <a:solidFill>
                  <a:srgbClr val="AE1E29"/>
                </a:solidFill>
              </a:rPr>
              <a:t>www.mendeley.com</a:t>
            </a:r>
          </a:p>
        </p:txBody>
      </p:sp>
      <p:pic>
        <p:nvPicPr>
          <p:cNvPr id="16" name="image2.png"/>
          <p:cNvPicPr/>
          <p:nvPr/>
        </p:nvPicPr>
        <p:blipFill>
          <a:blip r:embed="rId2" cstate="print">
            <a:extLst/>
          </a:blip>
          <a:stretch>
            <a:fillRect/>
          </a:stretch>
        </p:blipFill>
        <p:spPr>
          <a:xfrm>
            <a:off x="2635917" y="107746"/>
            <a:ext cx="3940551" cy="622609"/>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4000">
                <a:solidFill>
                  <a:srgbClr val="1E1E1E"/>
                </a:solidFill>
              </a:rPr>
              <a:t>Title Text</a:t>
            </a:r>
          </a:p>
        </p:txBody>
      </p:sp>
      <p:sp>
        <p:nvSpPr>
          <p:cNvPr id="19" name="Shape 19"/>
          <p:cNvSpPr>
            <a:spLocks noGrp="1"/>
          </p:cNvSpPr>
          <p:nvPr>
            <p:ph type="body" idx="1"/>
          </p:nvPr>
        </p:nvSpPr>
        <p:spPr>
          <a:prstGeom prst="rect">
            <a:avLst/>
          </a:prstGeom>
        </p:spPr>
        <p:txBody>
          <a:bodyPr/>
          <a:lstStyle/>
          <a:p>
            <a:pPr lvl="0">
              <a:defRPr>
                <a:solidFill>
                  <a:srgbClr val="000000"/>
                </a:solidFill>
              </a:defRPr>
            </a:pPr>
            <a:r>
              <a:rPr>
                <a:solidFill>
                  <a:srgbClr val="1E1E1E"/>
                </a:solidFill>
              </a:rPr>
              <a:t>Body Level One</a:t>
            </a:r>
          </a:p>
          <a:p>
            <a:pPr lvl="1">
              <a:defRPr>
                <a:solidFill>
                  <a:srgbClr val="000000"/>
                </a:solidFill>
              </a:defRPr>
            </a:pPr>
            <a:r>
              <a:rPr>
                <a:solidFill>
                  <a:srgbClr val="1E1E1E"/>
                </a:solidFill>
              </a:rPr>
              <a:t>Body Level Two</a:t>
            </a:r>
          </a:p>
          <a:p>
            <a:pPr lvl="2">
              <a:defRPr>
                <a:solidFill>
                  <a:srgbClr val="000000"/>
                </a:solidFill>
              </a:defRPr>
            </a:pPr>
            <a:r>
              <a:rPr>
                <a:solidFill>
                  <a:srgbClr val="1E1E1E"/>
                </a:solidFill>
              </a:rPr>
              <a:t>Body Level Three</a:t>
            </a:r>
          </a:p>
          <a:p>
            <a:pPr lvl="3">
              <a:defRPr>
                <a:solidFill>
                  <a:srgbClr val="000000"/>
                </a:solidFill>
              </a:defRPr>
            </a:pPr>
            <a:r>
              <a:rPr>
                <a:solidFill>
                  <a:srgbClr val="1E1E1E"/>
                </a:solidFill>
              </a:rPr>
              <a:t>Body Level Four</a:t>
            </a:r>
          </a:p>
          <a:p>
            <a:pPr lvl="4">
              <a:defRPr>
                <a:solidFill>
                  <a:srgbClr val="000000"/>
                </a:solidFill>
              </a:defRPr>
            </a:pPr>
            <a:r>
              <a:rPr>
                <a:solidFill>
                  <a:srgbClr val="1E1E1E"/>
                </a:solidFill>
              </a:rPr>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2" name="Shape 2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23" name="Shape 23"/>
          <p:cNvSpPr>
            <a:spLocks noGrp="1"/>
          </p:cNvSpPr>
          <p:nvPr>
            <p:ph type="title"/>
          </p:nvPr>
        </p:nvSpPr>
        <p:spPr>
          <a:xfrm>
            <a:off x="457200" y="0"/>
            <a:ext cx="8229600" cy="3443171"/>
          </a:xfrm>
          <a:prstGeom prst="rect">
            <a:avLst/>
          </a:prstGeom>
        </p:spPr>
        <p:txBody>
          <a:bodyPr/>
          <a:lstStyle/>
          <a:p>
            <a:pPr lvl="0">
              <a:defRPr sz="1800">
                <a:solidFill>
                  <a:srgbClr val="000000"/>
                </a:solidFill>
              </a:defRPr>
            </a:pPr>
            <a:r>
              <a:rPr sz="4000">
                <a:solidFill>
                  <a:srgbClr val="1E1E1E"/>
                </a:solidFill>
              </a:rPr>
              <a:t>Title Text</a:t>
            </a:r>
          </a:p>
        </p:txBody>
      </p:sp>
      <p:sp>
        <p:nvSpPr>
          <p:cNvPr id="24" name="Shape 24"/>
          <p:cNvSpPr>
            <a:spLocks noGrp="1"/>
          </p:cNvSpPr>
          <p:nvPr>
            <p:ph type="body" idx="1"/>
          </p:nvPr>
        </p:nvSpPr>
        <p:spPr>
          <a:xfrm>
            <a:off x="457200" y="3448536"/>
            <a:ext cx="8229600" cy="3409464"/>
          </a:xfrm>
          <a:prstGeom prst="rect">
            <a:avLst/>
          </a:prstGeom>
        </p:spPr>
        <p:txBody>
          <a:bodyPr/>
          <a:lstStyle>
            <a:lvl1pPr marL="0" indent="0">
              <a:spcBef>
                <a:spcPts val="600"/>
              </a:spcBef>
              <a:buSzTx/>
              <a:buFontTx/>
              <a:buNone/>
              <a:defRPr sz="2700">
                <a:solidFill>
                  <a:srgbClr val="8F8F8F"/>
                </a:solidFill>
              </a:defRPr>
            </a:lvl1pPr>
            <a:lvl2pPr marL="0" indent="0">
              <a:spcBef>
                <a:spcPts val="600"/>
              </a:spcBef>
              <a:buSzTx/>
              <a:buFontTx/>
              <a:buNone/>
              <a:defRPr sz="2700">
                <a:solidFill>
                  <a:srgbClr val="8F8F8F"/>
                </a:solidFill>
              </a:defRPr>
            </a:lvl2pPr>
            <a:lvl3pPr marL="0" indent="0">
              <a:spcBef>
                <a:spcPts val="600"/>
              </a:spcBef>
              <a:buSzTx/>
              <a:buFontTx/>
              <a:buNone/>
              <a:defRPr sz="2700">
                <a:solidFill>
                  <a:srgbClr val="8F8F8F"/>
                </a:solidFill>
              </a:defRPr>
            </a:lvl3pPr>
            <a:lvl4pPr marL="0" indent="0">
              <a:spcBef>
                <a:spcPts val="600"/>
              </a:spcBef>
              <a:buSzTx/>
              <a:buFontTx/>
              <a:buNone/>
              <a:defRPr sz="2700">
                <a:solidFill>
                  <a:srgbClr val="8F8F8F"/>
                </a:solidFill>
              </a:defRPr>
            </a:lvl4pPr>
            <a:lvl5pPr marL="0" indent="0">
              <a:spcBef>
                <a:spcPts val="600"/>
              </a:spcBef>
              <a:buSzTx/>
              <a:buFontTx/>
              <a:buNone/>
              <a:defRPr sz="2700">
                <a:solidFill>
                  <a:srgbClr val="8F8F8F"/>
                </a:solidFill>
              </a:defRPr>
            </a:lvl5pPr>
          </a:lstStyle>
          <a:p>
            <a:pPr lvl="0">
              <a:defRPr sz="1800">
                <a:solidFill>
                  <a:srgbClr val="000000"/>
                </a:solidFill>
              </a:defRPr>
            </a:pPr>
            <a:r>
              <a:rPr sz="2700">
                <a:solidFill>
                  <a:srgbClr val="8F8F8F"/>
                </a:solidFill>
              </a:rPr>
              <a:t>Body Level One</a:t>
            </a:r>
          </a:p>
          <a:p>
            <a:pPr lvl="1">
              <a:defRPr sz="1800">
                <a:solidFill>
                  <a:srgbClr val="000000"/>
                </a:solidFill>
              </a:defRPr>
            </a:pPr>
            <a:r>
              <a:rPr sz="2700">
                <a:solidFill>
                  <a:srgbClr val="8F8F8F"/>
                </a:solidFill>
              </a:rPr>
              <a:t>Body Level Two</a:t>
            </a:r>
          </a:p>
          <a:p>
            <a:pPr lvl="2">
              <a:defRPr sz="1800">
                <a:solidFill>
                  <a:srgbClr val="000000"/>
                </a:solidFill>
              </a:defRPr>
            </a:pPr>
            <a:r>
              <a:rPr sz="2700">
                <a:solidFill>
                  <a:srgbClr val="8F8F8F"/>
                </a:solidFill>
              </a:rPr>
              <a:t>Body Level Three</a:t>
            </a:r>
          </a:p>
          <a:p>
            <a:pPr lvl="3">
              <a:defRPr sz="1800">
                <a:solidFill>
                  <a:srgbClr val="000000"/>
                </a:solidFill>
              </a:defRPr>
            </a:pPr>
            <a:r>
              <a:rPr sz="2700">
                <a:solidFill>
                  <a:srgbClr val="8F8F8F"/>
                </a:solidFill>
              </a:rPr>
              <a:t>Body Level Four</a:t>
            </a:r>
          </a:p>
          <a:p>
            <a:pPr lvl="4">
              <a:defRPr sz="1800">
                <a:solidFill>
                  <a:srgbClr val="000000"/>
                </a:solidFill>
              </a:defRPr>
            </a:pPr>
            <a:r>
              <a:rPr sz="2700">
                <a:solidFill>
                  <a:srgbClr val="8F8F8F"/>
                </a:solid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solidFill>
                  <a:srgbClr val="000000"/>
                </a:solidFill>
              </a:defRPr>
            </a:pPr>
            <a:r>
              <a:rPr sz="4000">
                <a:solidFill>
                  <a:srgbClr val="1E1E1E"/>
                </a:solidFill>
              </a:rPr>
              <a:t>Title Text</a:t>
            </a:r>
          </a:p>
        </p:txBody>
      </p:sp>
      <p:sp>
        <p:nvSpPr>
          <p:cNvPr id="27" name="Shape 27"/>
          <p:cNvSpPr>
            <a:spLocks noGrp="1"/>
          </p:cNvSpPr>
          <p:nvPr>
            <p:ph type="body" idx="1"/>
          </p:nvPr>
        </p:nvSpPr>
        <p:spPr>
          <a:xfrm>
            <a:off x="457200" y="1417637"/>
            <a:ext cx="4040188" cy="757238"/>
          </a:xfrm>
          <a:prstGeom prst="rect">
            <a:avLst/>
          </a:prstGeom>
        </p:spPr>
        <p:txBody>
          <a:bodyPr anchor="b"/>
          <a:lstStyle>
            <a:lvl1pPr marL="0" indent="0">
              <a:buSzTx/>
              <a:buFontTx/>
              <a:buNone/>
            </a:lvl1pPr>
            <a:lvl2pPr marL="0" indent="0">
              <a:buSzTx/>
              <a:buFontTx/>
              <a:buNone/>
            </a:lvl2pPr>
            <a:lvl3pPr marL="0" indent="0">
              <a:buSzTx/>
              <a:buFontTx/>
              <a:buNone/>
            </a:lvl3pPr>
            <a:lvl4pPr marL="0" indent="0">
              <a:buSzTx/>
              <a:buFontTx/>
              <a:buNone/>
            </a:lvl4pPr>
            <a:lvl5pPr marL="0" indent="0">
              <a:buSzTx/>
              <a:buFontTx/>
              <a:buNone/>
            </a:lvl5pPr>
          </a:lstStyle>
          <a:p>
            <a:pPr lvl="0">
              <a:defRPr>
                <a:solidFill>
                  <a:srgbClr val="000000"/>
                </a:solidFill>
              </a:defRPr>
            </a:pPr>
            <a:r>
              <a:rPr>
                <a:solidFill>
                  <a:srgbClr val="1E1E1E"/>
                </a:solidFill>
              </a:rPr>
              <a:t>Body Level One</a:t>
            </a:r>
          </a:p>
          <a:p>
            <a:pPr lvl="1">
              <a:defRPr>
                <a:solidFill>
                  <a:srgbClr val="000000"/>
                </a:solidFill>
              </a:defRPr>
            </a:pPr>
            <a:r>
              <a:rPr>
                <a:solidFill>
                  <a:srgbClr val="1E1E1E"/>
                </a:solidFill>
              </a:rPr>
              <a:t>Body Level Two</a:t>
            </a:r>
          </a:p>
          <a:p>
            <a:pPr lvl="2">
              <a:defRPr>
                <a:solidFill>
                  <a:srgbClr val="000000"/>
                </a:solidFill>
              </a:defRPr>
            </a:pPr>
            <a:r>
              <a:rPr>
                <a:solidFill>
                  <a:srgbClr val="1E1E1E"/>
                </a:solidFill>
              </a:rPr>
              <a:t>Body Level Three</a:t>
            </a:r>
          </a:p>
          <a:p>
            <a:pPr lvl="3">
              <a:defRPr>
                <a:solidFill>
                  <a:srgbClr val="000000"/>
                </a:solidFill>
              </a:defRPr>
            </a:pPr>
            <a:r>
              <a:rPr>
                <a:solidFill>
                  <a:srgbClr val="1E1E1E"/>
                </a:solidFill>
              </a:rPr>
              <a:t>Body Level Four</a:t>
            </a:r>
          </a:p>
          <a:p>
            <a:pPr lvl="4">
              <a:defRPr>
                <a:solidFill>
                  <a:srgbClr val="000000"/>
                </a:solidFill>
              </a:defRPr>
            </a:pPr>
            <a:r>
              <a:rPr>
                <a:solidFill>
                  <a:srgbClr val="1E1E1E"/>
                </a:solidFill>
              </a:rPr>
              <a:t>Body Level Five</a:t>
            </a:r>
          </a:p>
        </p:txBody>
      </p:sp>
      <p:sp>
        <p:nvSpPr>
          <p:cNvPr id="28" name="Shape 2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pPr lvl="0">
              <a:defRPr sz="1800">
                <a:solidFill>
                  <a:srgbClr val="000000"/>
                </a:solidFill>
              </a:defRPr>
            </a:pPr>
            <a:r>
              <a:rPr sz="4000">
                <a:solidFill>
                  <a:srgbClr val="1E1E1E"/>
                </a:solidFill>
              </a:rPr>
              <a:t>Title Text</a:t>
            </a:r>
          </a:p>
        </p:txBody>
      </p:sp>
      <p:sp>
        <p:nvSpPr>
          <p:cNvPr id="31" name="Shape 3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amp; Image">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pPr lvl="0">
              <a:defRPr sz="1800">
                <a:solidFill>
                  <a:srgbClr val="000000"/>
                </a:solidFill>
              </a:defRPr>
            </a:pPr>
            <a:r>
              <a:rPr sz="4000">
                <a:solidFill>
                  <a:srgbClr val="1E1E1E"/>
                </a:solidFill>
              </a:rPr>
              <a:t>Title Text</a:t>
            </a:r>
          </a:p>
        </p:txBody>
      </p:sp>
      <p:sp>
        <p:nvSpPr>
          <p:cNvPr id="34" name="Shape 34"/>
          <p:cNvSpPr>
            <a:spLocks noGrp="1"/>
          </p:cNvSpPr>
          <p:nvPr>
            <p:ph type="body" idx="1"/>
          </p:nvPr>
        </p:nvSpPr>
        <p:spPr>
          <a:xfrm>
            <a:off x="457200" y="1600200"/>
            <a:ext cx="4038600" cy="5257800"/>
          </a:xfrm>
          <a:prstGeom prst="rect">
            <a:avLst/>
          </a:prstGeom>
        </p:spPr>
        <p:txBody>
          <a:bodyPr/>
          <a:lstStyle>
            <a:lvl1pPr>
              <a:defRPr>
                <a:solidFill>
                  <a:srgbClr val="3C3C3B"/>
                </a:solidFill>
              </a:defRPr>
            </a:lvl1pPr>
            <a:lvl2pPr>
              <a:defRPr>
                <a:solidFill>
                  <a:srgbClr val="3C3C3B"/>
                </a:solidFill>
              </a:defRPr>
            </a:lvl2pPr>
            <a:lvl3pPr>
              <a:defRPr>
                <a:solidFill>
                  <a:srgbClr val="3C3C3B"/>
                </a:solidFill>
              </a:defRPr>
            </a:lvl3pPr>
            <a:lvl4pPr>
              <a:defRPr>
                <a:solidFill>
                  <a:srgbClr val="3C3C3B"/>
                </a:solidFill>
              </a:defRPr>
            </a:lvl4pPr>
            <a:lvl5pPr>
              <a:defRPr>
                <a:solidFill>
                  <a:srgbClr val="3C3C3B"/>
                </a:solidFill>
              </a:defRPr>
            </a:lvl5pPr>
          </a:lstStyle>
          <a:p>
            <a:pPr lvl="0">
              <a:defRPr>
                <a:solidFill>
                  <a:srgbClr val="000000"/>
                </a:solidFill>
              </a:defRPr>
            </a:pPr>
            <a:r>
              <a:rPr>
                <a:solidFill>
                  <a:srgbClr val="3C3C3B"/>
                </a:solidFill>
              </a:rPr>
              <a:t>Body Level One</a:t>
            </a:r>
          </a:p>
          <a:p>
            <a:pPr lvl="1">
              <a:defRPr>
                <a:solidFill>
                  <a:srgbClr val="000000"/>
                </a:solidFill>
              </a:defRPr>
            </a:pPr>
            <a:r>
              <a:rPr>
                <a:solidFill>
                  <a:srgbClr val="3C3C3B"/>
                </a:solidFill>
              </a:rPr>
              <a:t>Body Level Two</a:t>
            </a:r>
          </a:p>
          <a:p>
            <a:pPr lvl="2">
              <a:defRPr>
                <a:solidFill>
                  <a:srgbClr val="000000"/>
                </a:solidFill>
              </a:defRPr>
            </a:pPr>
            <a:r>
              <a:rPr>
                <a:solidFill>
                  <a:srgbClr val="3C3C3B"/>
                </a:solidFill>
              </a:rPr>
              <a:t>Body Level Three</a:t>
            </a:r>
          </a:p>
          <a:p>
            <a:pPr lvl="3">
              <a:defRPr>
                <a:solidFill>
                  <a:srgbClr val="000000"/>
                </a:solidFill>
              </a:defRPr>
            </a:pPr>
            <a:r>
              <a:rPr>
                <a:solidFill>
                  <a:srgbClr val="3C3C3B"/>
                </a:solidFill>
              </a:rPr>
              <a:t>Body Level Four</a:t>
            </a:r>
          </a:p>
          <a:p>
            <a:pPr lvl="4">
              <a:defRPr>
                <a:solidFill>
                  <a:srgbClr val="000000"/>
                </a:solidFill>
              </a:defRPr>
            </a:pPr>
            <a:r>
              <a:rPr>
                <a:solidFill>
                  <a:srgbClr val="3C3C3B"/>
                </a:solidFill>
              </a:rPr>
              <a:t>Body Level Five</a:t>
            </a:r>
          </a:p>
        </p:txBody>
      </p:sp>
      <p:sp>
        <p:nvSpPr>
          <p:cNvPr id="35" name="Shape 3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amp; Screenshot">
    <p:spTree>
      <p:nvGrpSpPr>
        <p:cNvPr id="1" name=""/>
        <p:cNvGrpSpPr/>
        <p:nvPr/>
      </p:nvGrpSpPr>
      <p:grpSpPr>
        <a:xfrm>
          <a:off x="0" y="0"/>
          <a:ext cx="0" cy="0"/>
          <a:chOff x="0" y="0"/>
          <a:chExt cx="0" cy="0"/>
        </a:xfrm>
      </p:grpSpPr>
      <p:grpSp>
        <p:nvGrpSpPr>
          <p:cNvPr id="39" name="Group 39"/>
          <p:cNvGrpSpPr/>
          <p:nvPr/>
        </p:nvGrpSpPr>
        <p:grpSpPr>
          <a:xfrm>
            <a:off x="-4" y="1814471"/>
            <a:ext cx="9144005" cy="4747571"/>
            <a:chOff x="0" y="0"/>
            <a:chExt cx="9144004" cy="4747569"/>
          </a:xfrm>
        </p:grpSpPr>
        <p:pic>
          <p:nvPicPr>
            <p:cNvPr id="37" name="image1.jpeg" descr="Mac.jpg"/>
            <p:cNvPicPr/>
            <p:nvPr/>
          </p:nvPicPr>
          <p:blipFill>
            <a:blip r:embed="rId2" cstate="print">
              <a:extLst/>
            </a:blip>
            <a:stretch>
              <a:fillRect/>
            </a:stretch>
          </p:blipFill>
          <p:spPr>
            <a:xfrm>
              <a:off x="2218267" y="0"/>
              <a:ext cx="6925737" cy="4747571"/>
            </a:xfrm>
            <a:prstGeom prst="rect">
              <a:avLst/>
            </a:prstGeom>
            <a:ln w="12700" cap="flat">
              <a:noFill/>
              <a:miter lim="400000"/>
            </a:ln>
            <a:effectLst/>
          </p:spPr>
        </p:pic>
        <p:pic>
          <p:nvPicPr>
            <p:cNvPr id="38" name="image2.jpeg" descr="Mac.jpg"/>
            <p:cNvPicPr/>
            <p:nvPr/>
          </p:nvPicPr>
          <p:blipFill>
            <a:blip r:embed="rId3" cstate="print">
              <a:extLst/>
            </a:blip>
            <a:stretch>
              <a:fillRect/>
            </a:stretch>
          </p:blipFill>
          <p:spPr>
            <a:xfrm>
              <a:off x="-1" y="0"/>
              <a:ext cx="3826937" cy="4747571"/>
            </a:xfrm>
            <a:prstGeom prst="rect">
              <a:avLst/>
            </a:prstGeom>
            <a:ln w="12700" cap="flat">
              <a:noFill/>
              <a:miter lim="400000"/>
            </a:ln>
            <a:effectLst/>
          </p:spPr>
        </p:pic>
      </p:grpSp>
      <p:sp>
        <p:nvSpPr>
          <p:cNvPr id="40" name="Shape 40"/>
          <p:cNvSpPr>
            <a:spLocks noGrp="1"/>
          </p:cNvSpPr>
          <p:nvPr>
            <p:ph type="title"/>
          </p:nvPr>
        </p:nvSpPr>
        <p:spPr>
          <a:prstGeom prst="rect">
            <a:avLst/>
          </a:prstGeom>
        </p:spPr>
        <p:txBody>
          <a:bodyPr/>
          <a:lstStyle/>
          <a:p>
            <a:pPr lvl="0">
              <a:defRPr sz="1800">
                <a:solidFill>
                  <a:srgbClr val="000000"/>
                </a:solidFill>
              </a:defRPr>
            </a:pPr>
            <a:r>
              <a:rPr sz="4000">
                <a:solidFill>
                  <a:srgbClr val="1E1E1E"/>
                </a:solidFill>
              </a:rPr>
              <a:t>Title Text</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42" name="Shape 42"/>
          <p:cNvSpPr>
            <a:spLocks noGrp="1"/>
          </p:cNvSpPr>
          <p:nvPr>
            <p:ph type="body" idx="1"/>
          </p:nvPr>
        </p:nvSpPr>
        <p:spPr>
          <a:xfrm>
            <a:off x="457200" y="1600200"/>
            <a:ext cx="4038600" cy="5257800"/>
          </a:xfrm>
          <a:prstGeom prst="rect">
            <a:avLst/>
          </a:prstGeom>
        </p:spPr>
        <p:txBody>
          <a:bodyPr/>
          <a:lstStyle>
            <a:lvl1pPr>
              <a:defRPr>
                <a:solidFill>
                  <a:srgbClr val="3C3C3B"/>
                </a:solidFill>
              </a:defRPr>
            </a:lvl1pPr>
            <a:lvl2pPr>
              <a:defRPr>
                <a:solidFill>
                  <a:srgbClr val="3C3C3B"/>
                </a:solidFill>
              </a:defRPr>
            </a:lvl2pPr>
            <a:lvl3pPr>
              <a:defRPr>
                <a:solidFill>
                  <a:srgbClr val="3C3C3B"/>
                </a:solidFill>
              </a:defRPr>
            </a:lvl3pPr>
            <a:lvl4pPr>
              <a:defRPr>
                <a:solidFill>
                  <a:srgbClr val="3C3C3B"/>
                </a:solidFill>
              </a:defRPr>
            </a:lvl4pPr>
            <a:lvl5pPr>
              <a:defRPr>
                <a:solidFill>
                  <a:srgbClr val="3C3C3B"/>
                </a:solidFill>
              </a:defRPr>
            </a:lvl5pPr>
          </a:lstStyle>
          <a:p>
            <a:pPr lvl="0">
              <a:defRPr>
                <a:solidFill>
                  <a:srgbClr val="000000"/>
                </a:solidFill>
              </a:defRPr>
            </a:pPr>
            <a:r>
              <a:rPr>
                <a:solidFill>
                  <a:srgbClr val="3C3C3B"/>
                </a:solidFill>
              </a:rPr>
              <a:t>Body Level One</a:t>
            </a:r>
          </a:p>
          <a:p>
            <a:pPr lvl="1">
              <a:defRPr>
                <a:solidFill>
                  <a:srgbClr val="000000"/>
                </a:solidFill>
              </a:defRPr>
            </a:pPr>
            <a:r>
              <a:rPr>
                <a:solidFill>
                  <a:srgbClr val="3C3C3B"/>
                </a:solidFill>
              </a:rPr>
              <a:t>Body Level Two</a:t>
            </a:r>
          </a:p>
          <a:p>
            <a:pPr lvl="2">
              <a:defRPr>
                <a:solidFill>
                  <a:srgbClr val="000000"/>
                </a:solidFill>
              </a:defRPr>
            </a:pPr>
            <a:r>
              <a:rPr>
                <a:solidFill>
                  <a:srgbClr val="3C3C3B"/>
                </a:solidFill>
              </a:rPr>
              <a:t>Body Level Three</a:t>
            </a:r>
          </a:p>
          <a:p>
            <a:pPr lvl="3">
              <a:defRPr>
                <a:solidFill>
                  <a:srgbClr val="000000"/>
                </a:solidFill>
              </a:defRPr>
            </a:pPr>
            <a:r>
              <a:rPr>
                <a:solidFill>
                  <a:srgbClr val="3C3C3B"/>
                </a:solidFill>
              </a:rPr>
              <a:t>Body Level Four</a:t>
            </a:r>
          </a:p>
          <a:p>
            <a:pPr lvl="4">
              <a:defRPr>
                <a:solidFill>
                  <a:srgbClr val="000000"/>
                </a:solidFill>
              </a:defRPr>
            </a:pPr>
            <a:r>
              <a:rPr>
                <a:solidFill>
                  <a:srgbClr val="3C3C3B"/>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44" name="Shape 44"/>
          <p:cNvSpPr>
            <a:spLocks noGrp="1"/>
          </p:cNvSpPr>
          <p:nvPr>
            <p:ph type="title"/>
          </p:nvPr>
        </p:nvSpPr>
        <p:spPr>
          <a:xfrm>
            <a:off x="457200" y="0"/>
            <a:ext cx="8229600" cy="5357570"/>
          </a:xfrm>
          <a:prstGeom prst="rect">
            <a:avLst/>
          </a:prstGeom>
        </p:spPr>
        <p:txBody>
          <a:bodyPr/>
          <a:lstStyle>
            <a:lvl1pPr>
              <a:defRPr sz="1800"/>
            </a:lvl1pPr>
          </a:lstStyle>
          <a:p>
            <a:pPr lvl="0">
              <a:defRPr>
                <a:solidFill>
                  <a:srgbClr val="000000"/>
                </a:solidFill>
              </a:defRPr>
            </a:pPr>
            <a:r>
              <a:rPr>
                <a:solidFill>
                  <a:srgbClr val="1E1E1E"/>
                </a:solidFill>
              </a:rPr>
              <a:t>Title Text</a:t>
            </a:r>
          </a:p>
        </p:txBody>
      </p:sp>
      <p:sp>
        <p:nvSpPr>
          <p:cNvPr id="45" name="Shape 45"/>
          <p:cNvSpPr>
            <a:spLocks noGrp="1"/>
          </p:cNvSpPr>
          <p:nvPr>
            <p:ph type="body" idx="1"/>
          </p:nvPr>
        </p:nvSpPr>
        <p:spPr>
          <a:xfrm>
            <a:off x="457200" y="5367337"/>
            <a:ext cx="8229600" cy="1490665"/>
          </a:xfrm>
          <a:prstGeom prst="rect">
            <a:avLst/>
          </a:prstGeom>
        </p:spPr>
        <p:txBody>
          <a:bodyPr>
            <a:normAutofit/>
          </a:bodyPr>
          <a:lstStyle>
            <a:lvl1pPr marL="0" indent="0">
              <a:spcBef>
                <a:spcPts val="300"/>
              </a:spcBef>
              <a:buSzTx/>
              <a:buFontTx/>
              <a:buNone/>
              <a:defRPr sz="1500">
                <a:solidFill>
                  <a:srgbClr val="3C3C3B"/>
                </a:solidFill>
              </a:defRPr>
            </a:lvl1pPr>
            <a:lvl2pPr marL="0" indent="0">
              <a:spcBef>
                <a:spcPts val="300"/>
              </a:spcBef>
              <a:buSzTx/>
              <a:buFontTx/>
              <a:buNone/>
              <a:defRPr sz="1500">
                <a:solidFill>
                  <a:srgbClr val="3C3C3B"/>
                </a:solidFill>
              </a:defRPr>
            </a:lvl2pPr>
            <a:lvl3pPr marL="0" indent="0">
              <a:spcBef>
                <a:spcPts val="300"/>
              </a:spcBef>
              <a:buSzTx/>
              <a:buFontTx/>
              <a:buNone/>
              <a:defRPr sz="1500">
                <a:solidFill>
                  <a:srgbClr val="3C3C3B"/>
                </a:solidFill>
              </a:defRPr>
            </a:lvl3pPr>
            <a:lvl4pPr marL="0" indent="0">
              <a:spcBef>
                <a:spcPts val="300"/>
              </a:spcBef>
              <a:buSzTx/>
              <a:buFontTx/>
              <a:buNone/>
              <a:defRPr sz="1500">
                <a:solidFill>
                  <a:srgbClr val="3C3C3B"/>
                </a:solidFill>
              </a:defRPr>
            </a:lvl4pPr>
            <a:lvl5pPr marL="0" indent="0">
              <a:spcBef>
                <a:spcPts val="300"/>
              </a:spcBef>
              <a:buSzTx/>
              <a:buFontTx/>
              <a:buNone/>
              <a:defRPr sz="1500">
                <a:solidFill>
                  <a:srgbClr val="3C3C3B"/>
                </a:solidFill>
              </a:defRPr>
            </a:lvl5pPr>
          </a:lstStyle>
          <a:p>
            <a:pPr lvl="0">
              <a:defRPr sz="1800">
                <a:solidFill>
                  <a:srgbClr val="000000"/>
                </a:solidFill>
              </a:defRPr>
            </a:pPr>
            <a:r>
              <a:rPr sz="1500">
                <a:solidFill>
                  <a:srgbClr val="3C3C3B"/>
                </a:solidFill>
              </a:rPr>
              <a:t>Body Level One</a:t>
            </a:r>
          </a:p>
          <a:p>
            <a:pPr lvl="1">
              <a:defRPr sz="1800">
                <a:solidFill>
                  <a:srgbClr val="000000"/>
                </a:solidFill>
              </a:defRPr>
            </a:pPr>
            <a:r>
              <a:rPr sz="1500">
                <a:solidFill>
                  <a:srgbClr val="3C3C3B"/>
                </a:solidFill>
              </a:rPr>
              <a:t>Body Level Two</a:t>
            </a:r>
          </a:p>
          <a:p>
            <a:pPr lvl="2">
              <a:defRPr sz="1800">
                <a:solidFill>
                  <a:srgbClr val="000000"/>
                </a:solidFill>
              </a:defRPr>
            </a:pPr>
            <a:r>
              <a:rPr sz="1500">
                <a:solidFill>
                  <a:srgbClr val="3C3C3B"/>
                </a:solidFill>
              </a:rPr>
              <a:t>Body Level Three</a:t>
            </a:r>
          </a:p>
          <a:p>
            <a:pPr lvl="3">
              <a:defRPr sz="1800">
                <a:solidFill>
                  <a:srgbClr val="000000"/>
                </a:solidFill>
              </a:defRPr>
            </a:pPr>
            <a:r>
              <a:rPr sz="1500">
                <a:solidFill>
                  <a:srgbClr val="3C3C3B"/>
                </a:solidFill>
              </a:rPr>
              <a:t>Body Level Four</a:t>
            </a:r>
          </a:p>
          <a:p>
            <a:pPr lvl="4">
              <a:defRPr sz="1800">
                <a:solidFill>
                  <a:srgbClr val="000000"/>
                </a:solidFill>
              </a:defRPr>
            </a:pPr>
            <a:r>
              <a:rPr sz="1500">
                <a:solidFill>
                  <a:srgbClr val="3C3C3B"/>
                </a:solidFill>
              </a:rPr>
              <a:t>Body Level Five</a:t>
            </a:r>
          </a:p>
        </p:txBody>
      </p:sp>
      <p:sp>
        <p:nvSpPr>
          <p:cNvPr id="46" name="Shape 4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3" y="6565693"/>
            <a:ext cx="9212390" cy="302079"/>
          </a:xfrm>
          <a:prstGeom prst="rect">
            <a:avLst/>
          </a:prstGeom>
          <a:solidFill>
            <a:srgbClr val="880F19"/>
          </a:solidFill>
          <a:ln w="12700">
            <a:miter lim="400000"/>
          </a:ln>
        </p:spPr>
        <p:txBody>
          <a:bodyPr lIns="0" tIns="0" rIns="0" bIns="0" anchor="ctr"/>
          <a:lstStyle/>
          <a:p>
            <a:pPr lvl="0" algn="ctr">
              <a:defRPr>
                <a:solidFill>
                  <a:srgbClr val="791223"/>
                </a:solidFill>
                <a:latin typeface="Calibri"/>
                <a:ea typeface="Calibri"/>
                <a:cs typeface="Calibri"/>
                <a:sym typeface="Calibri"/>
              </a:defRPr>
            </a:pPr>
            <a:endParaRPr/>
          </a:p>
        </p:txBody>
      </p:sp>
      <p:pic>
        <p:nvPicPr>
          <p:cNvPr id="3" name="image1.png" descr="Logo-01.png"/>
          <p:cNvPicPr/>
          <p:nvPr/>
        </p:nvPicPr>
        <p:blipFill>
          <a:blip r:embed="rId10" cstate="print">
            <a:extLst/>
          </a:blip>
          <a:stretch>
            <a:fillRect/>
          </a:stretch>
        </p:blipFill>
        <p:spPr>
          <a:xfrm>
            <a:off x="6877538" y="181429"/>
            <a:ext cx="2119877" cy="418090"/>
          </a:xfrm>
          <a:prstGeom prst="rect">
            <a:avLst/>
          </a:prstGeom>
          <a:ln w="12700">
            <a:miter lim="400000"/>
          </a:ln>
        </p:spPr>
      </p:pic>
      <p:sp>
        <p:nvSpPr>
          <p:cNvPr id="4" name="Shape 4"/>
          <p:cNvSpPr>
            <a:spLocks noGrp="1"/>
          </p:cNvSpPr>
          <p:nvPr>
            <p:ph type="title"/>
          </p:nvPr>
        </p:nvSpPr>
        <p:spPr>
          <a:xfrm>
            <a:off x="457200" y="0"/>
            <a:ext cx="8229600" cy="14176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p>
            <a:pPr lvl="0">
              <a:defRPr sz="1800">
                <a:solidFill>
                  <a:srgbClr val="000000"/>
                </a:solidFill>
              </a:defRPr>
            </a:pPr>
            <a:r>
              <a:rPr sz="4000">
                <a:solidFill>
                  <a:srgbClr val="1E1E1E"/>
                </a:solidFill>
              </a:rPr>
              <a:t>Title Text</a:t>
            </a:r>
          </a:p>
        </p:txBody>
      </p:sp>
      <p:sp>
        <p:nvSpPr>
          <p:cNvPr id="5" name="Shape 5"/>
          <p:cNvSpPr>
            <a:spLocks noGrp="1"/>
          </p:cNvSpPr>
          <p:nvPr>
            <p:ph type="body" idx="1"/>
          </p:nvPr>
        </p:nvSpPr>
        <p:spPr>
          <a:xfrm>
            <a:off x="457200" y="2569308"/>
            <a:ext cx="8229600" cy="428869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lstStyle/>
          <a:p>
            <a:pPr lvl="0">
              <a:defRPr>
                <a:solidFill>
                  <a:srgbClr val="000000"/>
                </a:solidFill>
              </a:defRPr>
            </a:pPr>
            <a:r>
              <a:rPr>
                <a:solidFill>
                  <a:srgbClr val="1E1E1E"/>
                </a:solidFill>
              </a:rPr>
              <a:t>Body Level One</a:t>
            </a:r>
          </a:p>
          <a:p>
            <a:pPr lvl="1">
              <a:defRPr>
                <a:solidFill>
                  <a:srgbClr val="000000"/>
                </a:solidFill>
              </a:defRPr>
            </a:pPr>
            <a:r>
              <a:rPr>
                <a:solidFill>
                  <a:srgbClr val="1E1E1E"/>
                </a:solidFill>
              </a:rPr>
              <a:t>Body Level Two</a:t>
            </a:r>
          </a:p>
          <a:p>
            <a:pPr lvl="2">
              <a:defRPr>
                <a:solidFill>
                  <a:srgbClr val="000000"/>
                </a:solidFill>
              </a:defRPr>
            </a:pPr>
            <a:r>
              <a:rPr>
                <a:solidFill>
                  <a:srgbClr val="1E1E1E"/>
                </a:solidFill>
              </a:rPr>
              <a:t>Body Level Three</a:t>
            </a:r>
          </a:p>
          <a:p>
            <a:pPr lvl="3">
              <a:defRPr>
                <a:solidFill>
                  <a:srgbClr val="000000"/>
                </a:solidFill>
              </a:defRPr>
            </a:pPr>
            <a:r>
              <a:rPr>
                <a:solidFill>
                  <a:srgbClr val="1E1E1E"/>
                </a:solidFill>
              </a:rPr>
              <a:t>Body Level Four</a:t>
            </a:r>
          </a:p>
          <a:p>
            <a:pPr lvl="4">
              <a:defRPr>
                <a:solidFill>
                  <a:srgbClr val="000000"/>
                </a:solidFill>
              </a:defRPr>
            </a:pPr>
            <a:r>
              <a:rPr>
                <a:solidFill>
                  <a:srgbClr val="1E1E1E"/>
                </a:solidFill>
              </a:rPr>
              <a:t>Body Level Five</a:t>
            </a:r>
          </a:p>
        </p:txBody>
      </p:sp>
      <p:sp>
        <p:nvSpPr>
          <p:cNvPr id="6" name="Shape 6"/>
          <p:cNvSpPr>
            <a:spLocks noGrp="1"/>
          </p:cNvSpPr>
          <p:nvPr>
            <p:ph type="sldNum" sz="quarter" idx="2"/>
          </p:nvPr>
        </p:nvSpPr>
        <p:spPr>
          <a:xfrm>
            <a:off x="6553200" y="6278071"/>
            <a:ext cx="2133600" cy="243837"/>
          </a:xfrm>
          <a:prstGeom prst="rect">
            <a:avLst/>
          </a:prstGeom>
          <a:ln w="12700">
            <a:miter lim="400000"/>
          </a:ln>
        </p:spPr>
        <p:txBody>
          <a:bodyPr lIns="45718" tIns="45718" rIns="45718" bIns="45718" anchor="b">
            <a:spAutoFit/>
          </a:bodyPr>
          <a:lstStyle>
            <a:lvl1pPr algn="r">
              <a:defRPr sz="1000">
                <a:solidFill>
                  <a:srgbClr val="8F8F8F"/>
                </a:solidFill>
                <a:latin typeface="Lucida Grande"/>
                <a:ea typeface="Lucida Grande"/>
                <a:cs typeface="Lucida Grande"/>
                <a:sym typeface="Lucida Grande"/>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defTabSz="457200">
        <a:defRPr sz="4000">
          <a:solidFill>
            <a:srgbClr val="1E1E1E"/>
          </a:solidFill>
          <a:latin typeface="+mj-lt"/>
          <a:ea typeface="+mj-ea"/>
          <a:cs typeface="+mj-cs"/>
          <a:sym typeface="Helvetica Neue"/>
        </a:defRPr>
      </a:lvl1pPr>
      <a:lvl2pPr defTabSz="457200">
        <a:defRPr sz="4000">
          <a:solidFill>
            <a:srgbClr val="1E1E1E"/>
          </a:solidFill>
          <a:latin typeface="+mj-lt"/>
          <a:ea typeface="+mj-ea"/>
          <a:cs typeface="+mj-cs"/>
          <a:sym typeface="Helvetica Neue"/>
        </a:defRPr>
      </a:lvl2pPr>
      <a:lvl3pPr defTabSz="457200">
        <a:defRPr sz="4000">
          <a:solidFill>
            <a:srgbClr val="1E1E1E"/>
          </a:solidFill>
          <a:latin typeface="+mj-lt"/>
          <a:ea typeface="+mj-ea"/>
          <a:cs typeface="+mj-cs"/>
          <a:sym typeface="Helvetica Neue"/>
        </a:defRPr>
      </a:lvl3pPr>
      <a:lvl4pPr defTabSz="457200">
        <a:defRPr sz="4000">
          <a:solidFill>
            <a:srgbClr val="1E1E1E"/>
          </a:solidFill>
          <a:latin typeface="+mj-lt"/>
          <a:ea typeface="+mj-ea"/>
          <a:cs typeface="+mj-cs"/>
          <a:sym typeface="Helvetica Neue"/>
        </a:defRPr>
      </a:lvl4pPr>
      <a:lvl5pPr defTabSz="457200">
        <a:defRPr sz="4000">
          <a:solidFill>
            <a:srgbClr val="1E1E1E"/>
          </a:solidFill>
          <a:latin typeface="+mj-lt"/>
          <a:ea typeface="+mj-ea"/>
          <a:cs typeface="+mj-cs"/>
          <a:sym typeface="Helvetica Neue"/>
        </a:defRPr>
      </a:lvl5pPr>
      <a:lvl6pPr defTabSz="457200">
        <a:defRPr sz="4000">
          <a:solidFill>
            <a:srgbClr val="1E1E1E"/>
          </a:solidFill>
          <a:latin typeface="+mj-lt"/>
          <a:ea typeface="+mj-ea"/>
          <a:cs typeface="+mj-cs"/>
          <a:sym typeface="Helvetica Neue"/>
        </a:defRPr>
      </a:lvl6pPr>
      <a:lvl7pPr defTabSz="457200">
        <a:defRPr sz="4000">
          <a:solidFill>
            <a:srgbClr val="1E1E1E"/>
          </a:solidFill>
          <a:latin typeface="+mj-lt"/>
          <a:ea typeface="+mj-ea"/>
          <a:cs typeface="+mj-cs"/>
          <a:sym typeface="Helvetica Neue"/>
        </a:defRPr>
      </a:lvl7pPr>
      <a:lvl8pPr defTabSz="457200">
        <a:defRPr sz="4000">
          <a:solidFill>
            <a:srgbClr val="1E1E1E"/>
          </a:solidFill>
          <a:latin typeface="+mj-lt"/>
          <a:ea typeface="+mj-ea"/>
          <a:cs typeface="+mj-cs"/>
          <a:sym typeface="Helvetica Neue"/>
        </a:defRPr>
      </a:lvl8pPr>
      <a:lvl9pPr defTabSz="457200">
        <a:defRPr sz="4000">
          <a:solidFill>
            <a:srgbClr val="1E1E1E"/>
          </a:solidFill>
          <a:latin typeface="+mj-lt"/>
          <a:ea typeface="+mj-ea"/>
          <a:cs typeface="+mj-cs"/>
          <a:sym typeface="Helvetica Neue"/>
        </a:defRPr>
      </a:lvl9pPr>
    </p:titleStyle>
    <p:bodyStyle>
      <a:lvl1pPr marL="177800" indent="-177800" defTabSz="457200">
        <a:spcBef>
          <a:spcPts val="400"/>
        </a:spcBef>
        <a:buSzPct val="100000"/>
        <a:buFont typeface="Arial"/>
        <a:buChar char="•"/>
        <a:defRPr>
          <a:solidFill>
            <a:srgbClr val="1E1E1E"/>
          </a:solidFill>
          <a:latin typeface="+mj-lt"/>
          <a:ea typeface="+mj-ea"/>
          <a:cs typeface="+mj-cs"/>
          <a:sym typeface="Helvetica Neue"/>
        </a:defRPr>
      </a:lvl1pPr>
      <a:lvl2pPr marL="541337" indent="-269875" defTabSz="457200">
        <a:spcBef>
          <a:spcPts val="400"/>
        </a:spcBef>
        <a:buSzPct val="100000"/>
        <a:buFont typeface="Arial"/>
        <a:buChar char="–"/>
        <a:defRPr>
          <a:solidFill>
            <a:srgbClr val="1E1E1E"/>
          </a:solidFill>
          <a:latin typeface="+mj-lt"/>
          <a:ea typeface="+mj-ea"/>
          <a:cs typeface="+mj-cs"/>
          <a:sym typeface="Helvetica Neue"/>
        </a:defRPr>
      </a:lvl2pPr>
      <a:lvl3pPr marL="804862" indent="-228600" defTabSz="457200">
        <a:spcBef>
          <a:spcPts val="400"/>
        </a:spcBef>
        <a:buSzPct val="100000"/>
        <a:buFont typeface="Arial"/>
        <a:buChar char="•"/>
        <a:defRPr>
          <a:solidFill>
            <a:srgbClr val="1E1E1E"/>
          </a:solidFill>
          <a:latin typeface="+mj-lt"/>
          <a:ea typeface="+mj-ea"/>
          <a:cs typeface="+mj-cs"/>
          <a:sym typeface="Helvetica Neue"/>
        </a:defRPr>
      </a:lvl3pPr>
      <a:lvl4pPr marL="1120456" indent="-274319" defTabSz="457200">
        <a:spcBef>
          <a:spcPts val="400"/>
        </a:spcBef>
        <a:buSzPct val="100000"/>
        <a:buFont typeface="Arial"/>
        <a:buChar char="–"/>
        <a:defRPr>
          <a:solidFill>
            <a:srgbClr val="1E1E1E"/>
          </a:solidFill>
          <a:latin typeface="+mj-lt"/>
          <a:ea typeface="+mj-ea"/>
          <a:cs typeface="+mj-cs"/>
          <a:sym typeface="Helvetica Neue"/>
        </a:defRPr>
      </a:lvl4pPr>
      <a:lvl5pPr marL="1491672" indent="-374072" defTabSz="457200">
        <a:spcBef>
          <a:spcPts val="400"/>
        </a:spcBef>
        <a:buSzPct val="100000"/>
        <a:buFont typeface="Arial"/>
        <a:buChar char="»"/>
        <a:defRPr>
          <a:solidFill>
            <a:srgbClr val="1E1E1E"/>
          </a:solidFill>
          <a:latin typeface="+mj-lt"/>
          <a:ea typeface="+mj-ea"/>
          <a:cs typeface="+mj-cs"/>
          <a:sym typeface="Helvetica Neue"/>
        </a:defRPr>
      </a:lvl5pPr>
      <a:lvl6pPr marL="2491738" indent="-205738" defTabSz="457200">
        <a:spcBef>
          <a:spcPts val="400"/>
        </a:spcBef>
        <a:buSzPct val="100000"/>
        <a:buFont typeface="Arial"/>
        <a:buChar char="•"/>
        <a:defRPr>
          <a:solidFill>
            <a:srgbClr val="1E1E1E"/>
          </a:solidFill>
          <a:latin typeface="+mj-lt"/>
          <a:ea typeface="+mj-ea"/>
          <a:cs typeface="+mj-cs"/>
          <a:sym typeface="Helvetica Neue"/>
        </a:defRPr>
      </a:lvl6pPr>
      <a:lvl7pPr marL="2948938" indent="-205738" defTabSz="457200">
        <a:spcBef>
          <a:spcPts val="400"/>
        </a:spcBef>
        <a:buSzPct val="100000"/>
        <a:buFont typeface="Arial"/>
        <a:buChar char="•"/>
        <a:defRPr>
          <a:solidFill>
            <a:srgbClr val="1E1E1E"/>
          </a:solidFill>
          <a:latin typeface="+mj-lt"/>
          <a:ea typeface="+mj-ea"/>
          <a:cs typeface="+mj-cs"/>
          <a:sym typeface="Helvetica Neue"/>
        </a:defRPr>
      </a:lvl7pPr>
      <a:lvl8pPr marL="3406140" indent="-205738" defTabSz="457200">
        <a:spcBef>
          <a:spcPts val="400"/>
        </a:spcBef>
        <a:buSzPct val="100000"/>
        <a:buFont typeface="Arial"/>
        <a:buChar char="•"/>
        <a:defRPr>
          <a:solidFill>
            <a:srgbClr val="1E1E1E"/>
          </a:solidFill>
          <a:latin typeface="+mj-lt"/>
          <a:ea typeface="+mj-ea"/>
          <a:cs typeface="+mj-cs"/>
          <a:sym typeface="Helvetica Neue"/>
        </a:defRPr>
      </a:lvl8pPr>
      <a:lvl9pPr marL="3863340" indent="-205740" defTabSz="457200">
        <a:spcBef>
          <a:spcPts val="400"/>
        </a:spcBef>
        <a:buSzPct val="100000"/>
        <a:buFont typeface="Arial"/>
        <a:buChar char="•"/>
        <a:defRPr>
          <a:solidFill>
            <a:srgbClr val="1E1E1E"/>
          </a:solidFill>
          <a:latin typeface="+mj-lt"/>
          <a:ea typeface="+mj-ea"/>
          <a:cs typeface="+mj-cs"/>
          <a:sym typeface="Helvetica Neue"/>
        </a:defRPr>
      </a:lvl9pPr>
    </p:bodyStyle>
    <p:otherStyle>
      <a:lvl1pPr algn="r" defTabSz="457200">
        <a:defRPr sz="1000">
          <a:solidFill>
            <a:schemeClr val="tx1"/>
          </a:solidFill>
          <a:latin typeface="+mn-lt"/>
          <a:ea typeface="+mn-ea"/>
          <a:cs typeface="+mn-cs"/>
          <a:sym typeface="Lucida Grande"/>
        </a:defRPr>
      </a:lvl1pPr>
      <a:lvl2pPr algn="r" defTabSz="457200">
        <a:defRPr sz="1000">
          <a:solidFill>
            <a:schemeClr val="tx1"/>
          </a:solidFill>
          <a:latin typeface="+mn-lt"/>
          <a:ea typeface="+mn-ea"/>
          <a:cs typeface="+mn-cs"/>
          <a:sym typeface="Lucida Grande"/>
        </a:defRPr>
      </a:lvl2pPr>
      <a:lvl3pPr algn="r" defTabSz="457200">
        <a:defRPr sz="1000">
          <a:solidFill>
            <a:schemeClr val="tx1"/>
          </a:solidFill>
          <a:latin typeface="+mn-lt"/>
          <a:ea typeface="+mn-ea"/>
          <a:cs typeface="+mn-cs"/>
          <a:sym typeface="Lucida Grande"/>
        </a:defRPr>
      </a:lvl3pPr>
      <a:lvl4pPr algn="r" defTabSz="457200">
        <a:defRPr sz="1000">
          <a:solidFill>
            <a:schemeClr val="tx1"/>
          </a:solidFill>
          <a:latin typeface="+mn-lt"/>
          <a:ea typeface="+mn-ea"/>
          <a:cs typeface="+mn-cs"/>
          <a:sym typeface="Lucida Grande"/>
        </a:defRPr>
      </a:lvl4pPr>
      <a:lvl5pPr algn="r" defTabSz="457200">
        <a:defRPr sz="1000">
          <a:solidFill>
            <a:schemeClr val="tx1"/>
          </a:solidFill>
          <a:latin typeface="+mn-lt"/>
          <a:ea typeface="+mn-ea"/>
          <a:cs typeface="+mn-cs"/>
          <a:sym typeface="Lucida Grande"/>
        </a:defRPr>
      </a:lvl5pPr>
      <a:lvl6pPr algn="r" defTabSz="457200">
        <a:defRPr sz="1000">
          <a:solidFill>
            <a:schemeClr val="tx1"/>
          </a:solidFill>
          <a:latin typeface="+mn-lt"/>
          <a:ea typeface="+mn-ea"/>
          <a:cs typeface="+mn-cs"/>
          <a:sym typeface="Lucida Grande"/>
        </a:defRPr>
      </a:lvl6pPr>
      <a:lvl7pPr algn="r" defTabSz="457200">
        <a:defRPr sz="1000">
          <a:solidFill>
            <a:schemeClr val="tx1"/>
          </a:solidFill>
          <a:latin typeface="+mn-lt"/>
          <a:ea typeface="+mn-ea"/>
          <a:cs typeface="+mn-cs"/>
          <a:sym typeface="Lucida Grande"/>
        </a:defRPr>
      </a:lvl7pPr>
      <a:lvl8pPr algn="r" defTabSz="457200">
        <a:defRPr sz="1000">
          <a:solidFill>
            <a:schemeClr val="tx1"/>
          </a:solidFill>
          <a:latin typeface="+mn-lt"/>
          <a:ea typeface="+mn-ea"/>
          <a:cs typeface="+mn-cs"/>
          <a:sym typeface="Lucida Grande"/>
        </a:defRPr>
      </a:lvl8pPr>
      <a:lvl9pPr algn="r" defTabSz="457200">
        <a:defRPr sz="1000">
          <a:solidFill>
            <a:schemeClr val="tx1"/>
          </a:solidFill>
          <a:latin typeface="+mn-lt"/>
          <a:ea typeface="+mn-ea"/>
          <a:cs typeface="+mn-cs"/>
          <a:sym typeface="Lucida Grand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hyperlink" Target="http://community.mendeley.com/guide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sldNum" sz="quarter" idx="2"/>
          </p:nvPr>
        </p:nvSpPr>
        <p:spPr>
          <a:xfrm>
            <a:off x="6553200" y="6278071"/>
            <a:ext cx="2133600" cy="243843"/>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48055">
              <a:defRPr sz="900"/>
            </a:lvl1pPr>
          </a:lstStyle>
          <a:p>
            <a:pPr lvl="0">
              <a:defRPr sz="1800">
                <a:solidFill>
                  <a:srgbClr val="000000"/>
                </a:solidFill>
              </a:defRPr>
            </a:pPr>
            <a:fld id="{86CB4B4D-7CA3-9044-876B-883B54F8677D}" type="slidenum">
              <a:rPr sz="900">
                <a:solidFill>
                  <a:srgbClr val="8F8F8F"/>
                </a:solidFill>
              </a:rPr>
              <a:pPr lvl="0">
                <a:defRPr sz="1800">
                  <a:solidFill>
                    <a:srgbClr val="000000"/>
                  </a:solidFill>
                </a:defRPr>
              </a:pPr>
              <a:t>1</a:t>
            </a:fld>
            <a:endParaRPr sz="900">
              <a:solidFill>
                <a:srgbClr val="8F8F8F"/>
              </a:solidFill>
            </a:endParaRPr>
          </a:p>
        </p:txBody>
      </p:sp>
      <p:sp>
        <p:nvSpPr>
          <p:cNvPr id="55" name="Shape 55"/>
          <p:cNvSpPr>
            <a:spLocks noGrp="1"/>
          </p:cNvSpPr>
          <p:nvPr>
            <p:ph type="title"/>
          </p:nvPr>
        </p:nvSpPr>
        <p:spPr>
          <a:xfrm>
            <a:off x="457200" y="1587820"/>
            <a:ext cx="8229600" cy="2465921"/>
          </a:xfrm>
          <a:prstGeom prst="rect">
            <a:avLst/>
          </a:prstGeom>
        </p:spPr>
        <p:txBody>
          <a:bodyPr/>
          <a:lstStyle/>
          <a:p>
            <a:pPr lvl="0">
              <a:defRPr sz="1800">
                <a:solidFill>
                  <a:srgbClr val="000000"/>
                </a:solidFill>
              </a:defRPr>
            </a:pPr>
            <a:r>
              <a:rPr sz="4000">
                <a:solidFill>
                  <a:srgbClr val="1E1E1E"/>
                </a:solidFill>
                <a:latin typeface="Aharoni" pitchFamily="2" charset="-79"/>
                <a:cs typeface="Aharoni" pitchFamily="2" charset="-79"/>
              </a:rPr>
              <a:t>Introduction to Mendeley</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latin typeface="Aharoni" pitchFamily="2" charset="-79"/>
                <a:cs typeface="Aharoni" pitchFamily="2" charset="-79"/>
              </a:rPr>
              <a:t>Sync</a:t>
            </a:r>
          </a:p>
        </p:txBody>
      </p:sp>
      <p:pic>
        <p:nvPicPr>
          <p:cNvPr id="159" name="image31.png"/>
          <p:cNvPicPr/>
          <p:nvPr/>
        </p:nvPicPr>
        <p:blipFill>
          <a:blip r:embed="rId3" cstate="print">
            <a:extLst/>
          </a:blip>
          <a:stretch>
            <a:fillRect/>
          </a:stretch>
        </p:blipFill>
        <p:spPr>
          <a:xfrm>
            <a:off x="1991349" y="1826479"/>
            <a:ext cx="5276688" cy="1618038"/>
          </a:xfrm>
          <a:prstGeom prst="rect">
            <a:avLst/>
          </a:prstGeom>
          <a:ln w="12700">
            <a:miter lim="400000"/>
          </a:ln>
          <a:effectLst>
            <a:outerShdw blurRad="38100" dist="23000" dir="5400000" rotWithShape="0">
              <a:srgbClr val="000000">
                <a:alpha val="35000"/>
              </a:srgbClr>
            </a:outerShdw>
          </a:effectLst>
        </p:spPr>
      </p:pic>
      <p:sp>
        <p:nvSpPr>
          <p:cNvPr id="160" name="Shape 160"/>
          <p:cNvSpPr/>
          <p:nvPr/>
        </p:nvSpPr>
        <p:spPr>
          <a:xfrm flipH="1" flipV="1">
            <a:off x="6152730" y="2303710"/>
            <a:ext cx="1839207" cy="3"/>
          </a:xfrm>
          <a:prstGeom prst="line">
            <a:avLst/>
          </a:prstGeom>
          <a:ln w="762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pic>
        <p:nvPicPr>
          <p:cNvPr id="161" name="image32.png"/>
          <p:cNvPicPr/>
          <p:nvPr/>
        </p:nvPicPr>
        <p:blipFill>
          <a:blip r:embed="rId4" cstate="print">
            <a:extLst/>
          </a:blip>
          <a:stretch>
            <a:fillRect/>
          </a:stretch>
        </p:blipFill>
        <p:spPr>
          <a:xfrm>
            <a:off x="1015060" y="4200306"/>
            <a:ext cx="1706136" cy="989559"/>
          </a:xfrm>
          <a:prstGeom prst="rect">
            <a:avLst/>
          </a:prstGeom>
          <a:ln w="12700">
            <a:miter lim="400000"/>
          </a:ln>
        </p:spPr>
      </p:pic>
      <p:pic>
        <p:nvPicPr>
          <p:cNvPr id="162" name="image33.png"/>
          <p:cNvPicPr/>
          <p:nvPr/>
        </p:nvPicPr>
        <p:blipFill>
          <a:blip r:embed="rId5" cstate="print">
            <a:extLst/>
          </a:blip>
          <a:stretch>
            <a:fillRect/>
          </a:stretch>
        </p:blipFill>
        <p:spPr>
          <a:xfrm>
            <a:off x="3839274" y="4087304"/>
            <a:ext cx="1893087" cy="1215561"/>
          </a:xfrm>
          <a:prstGeom prst="rect">
            <a:avLst/>
          </a:prstGeom>
          <a:ln w="12700">
            <a:miter lim="400000"/>
          </a:ln>
        </p:spPr>
      </p:pic>
      <p:pic>
        <p:nvPicPr>
          <p:cNvPr id="163" name="image34.png"/>
          <p:cNvPicPr/>
          <p:nvPr/>
        </p:nvPicPr>
        <p:blipFill>
          <a:blip r:embed="rId6" cstate="print">
            <a:extLst/>
          </a:blip>
          <a:stretch>
            <a:fillRect/>
          </a:stretch>
        </p:blipFill>
        <p:spPr>
          <a:xfrm>
            <a:off x="2945826" y="4322397"/>
            <a:ext cx="668817" cy="745378"/>
          </a:xfrm>
          <a:prstGeom prst="rect">
            <a:avLst/>
          </a:prstGeom>
          <a:ln w="12700">
            <a:miter lim="400000"/>
          </a:ln>
        </p:spPr>
      </p:pic>
      <p:pic>
        <p:nvPicPr>
          <p:cNvPr id="164" name="image34.png"/>
          <p:cNvPicPr/>
          <p:nvPr/>
        </p:nvPicPr>
        <p:blipFill>
          <a:blip r:embed="rId6" cstate="print">
            <a:extLst/>
          </a:blip>
          <a:stretch>
            <a:fillRect/>
          </a:stretch>
        </p:blipFill>
        <p:spPr>
          <a:xfrm>
            <a:off x="5956991" y="4322397"/>
            <a:ext cx="668819" cy="745378"/>
          </a:xfrm>
          <a:prstGeom prst="rect">
            <a:avLst/>
          </a:prstGeom>
          <a:ln w="12700">
            <a:miter lim="400000"/>
          </a:ln>
        </p:spPr>
      </p:pic>
      <p:pic>
        <p:nvPicPr>
          <p:cNvPr id="165" name="image35.png"/>
          <p:cNvPicPr/>
          <p:nvPr/>
        </p:nvPicPr>
        <p:blipFill>
          <a:blip r:embed="rId7" cstate="print">
            <a:extLst/>
          </a:blip>
          <a:stretch>
            <a:fillRect/>
          </a:stretch>
        </p:blipFill>
        <p:spPr>
          <a:xfrm>
            <a:off x="6850442" y="4200306"/>
            <a:ext cx="1278500" cy="989559"/>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xfrm>
            <a:off x="533400" y="2667000"/>
            <a:ext cx="8229600" cy="1362078"/>
          </a:xfrm>
          <a:prstGeom prst="rect">
            <a:avLst/>
          </a:prstGeom>
        </p:spPr>
        <p:txBody>
          <a:bodyPr/>
          <a:lstStyle/>
          <a:p>
            <a:pPr lvl="0">
              <a:defRPr sz="1800">
                <a:solidFill>
                  <a:srgbClr val="000000"/>
                </a:solidFill>
              </a:defRPr>
            </a:pPr>
            <a:r>
              <a:rPr sz="4000">
                <a:solidFill>
                  <a:srgbClr val="1E1E1E"/>
                </a:solidFill>
                <a:latin typeface="Aharoni" pitchFamily="2" charset="-79"/>
                <a:cs typeface="Aharoni" pitchFamily="2" charset="-79"/>
              </a:rPr>
              <a:t>Organize</a:t>
            </a:r>
          </a:p>
        </p:txBody>
      </p:sp>
      <p:sp>
        <p:nvSpPr>
          <p:cNvPr id="170" name="Shape 170"/>
          <p:cNvSpPr>
            <a:spLocks noGrp="1"/>
          </p:cNvSpPr>
          <p:nvPr>
            <p:ph type="body" idx="1"/>
          </p:nvPr>
        </p:nvSpPr>
        <p:spPr>
          <a:xfrm>
            <a:off x="457200" y="4483103"/>
            <a:ext cx="8229600" cy="1500190"/>
          </a:xfrm>
          <a:prstGeom prst="rect">
            <a:avLst/>
          </a:prstGeom>
        </p:spPr>
        <p:txBody>
          <a:bodyPr lIns="0" tIns="0" rIns="0" bIns="0">
            <a:normAutofit/>
          </a:bodyPr>
          <a:lstStyle/>
          <a:p>
            <a:pPr lvl="0">
              <a:defRPr sz="1800">
                <a:solidFill>
                  <a:srgbClr val="000000"/>
                </a:solidFill>
              </a:defRPr>
            </a:pPr>
            <a:r>
              <a:rPr sz="2700">
                <a:solidFill>
                  <a:srgbClr val="8F8F8F"/>
                </a:solidFill>
                <a:latin typeface="Aharoni" pitchFamily="2" charset="-79"/>
                <a:cs typeface="Aharoni" pitchFamily="2" charset="-79"/>
              </a:rPr>
              <a:t>Managing Your Library</a:t>
            </a:r>
          </a:p>
        </p:txBody>
      </p:sp>
      <p:pic>
        <p:nvPicPr>
          <p:cNvPr id="171" name="image36.png"/>
          <p:cNvPicPr/>
          <p:nvPr/>
        </p:nvPicPr>
        <p:blipFill>
          <a:blip r:embed="rId3" cstate="print">
            <a:extLst/>
          </a:blip>
          <a:stretch>
            <a:fillRect/>
          </a:stretch>
        </p:blipFill>
        <p:spPr>
          <a:xfrm>
            <a:off x="4089263" y="2119708"/>
            <a:ext cx="4592361" cy="2806441"/>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latin typeface="Aharoni" pitchFamily="2" charset="-79"/>
                <a:cs typeface="Aharoni" pitchFamily="2" charset="-79"/>
              </a:rPr>
              <a:t>Manage Your Library</a:t>
            </a:r>
          </a:p>
        </p:txBody>
      </p:sp>
      <p:pic>
        <p:nvPicPr>
          <p:cNvPr id="176" name="image37.png"/>
          <p:cNvPicPr/>
          <p:nvPr/>
        </p:nvPicPr>
        <p:blipFill>
          <a:blip r:embed="rId3" cstate="print">
            <a:extLst/>
          </a:blip>
          <a:stretch>
            <a:fillRect/>
          </a:stretch>
        </p:blipFill>
        <p:spPr>
          <a:xfrm>
            <a:off x="2016206" y="1998079"/>
            <a:ext cx="5314856" cy="3532842"/>
          </a:xfrm>
          <a:prstGeom prst="rect">
            <a:avLst/>
          </a:prstGeom>
          <a:ln w="12700">
            <a:miter lim="400000"/>
          </a:ln>
          <a:effectLst>
            <a:outerShdw blurRad="38100" dist="23000" dir="5400000" rotWithShape="0">
              <a:srgbClr val="000000">
                <a:alpha val="35000"/>
              </a:srgbClr>
            </a:outerShdw>
          </a:effectLst>
        </p:spPr>
      </p:pic>
      <p:sp>
        <p:nvSpPr>
          <p:cNvPr id="177" name="Shape 177"/>
          <p:cNvSpPr/>
          <p:nvPr/>
        </p:nvSpPr>
        <p:spPr>
          <a:xfrm>
            <a:off x="4620809" y="3556958"/>
            <a:ext cx="276877" cy="276877"/>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9D1D23"/>
            </a:solidFill>
          </a:ln>
          <a:effectLst>
            <a:outerShdw blurRad="38100" dist="23000" dir="5400000" rotWithShape="0">
              <a:srgbClr val="000000">
                <a:alpha val="35000"/>
              </a:srgbClr>
            </a:outerShdw>
          </a:effectLst>
        </p:spPr>
        <p:txBody>
          <a:bodyPr lIns="0" tIns="0" rIns="0" bIns="0" anchor="ctr"/>
          <a:lstStyle/>
          <a:p>
            <a:pPr lvl="0">
              <a:defRPr>
                <a:latin typeface="Calibri"/>
                <a:ea typeface="Calibri"/>
                <a:cs typeface="Calibri"/>
                <a:sym typeface="Calibri"/>
              </a:defRPr>
            </a:pPr>
            <a:endParaRPr/>
          </a:p>
        </p:txBody>
      </p:sp>
      <p:sp>
        <p:nvSpPr>
          <p:cNvPr id="178" name="Shape 178"/>
          <p:cNvSpPr/>
          <p:nvPr/>
        </p:nvSpPr>
        <p:spPr>
          <a:xfrm>
            <a:off x="4416449" y="2993037"/>
            <a:ext cx="276862" cy="276862"/>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9D1D23"/>
            </a:solidFill>
          </a:ln>
          <a:effectLst>
            <a:outerShdw blurRad="38100" dist="23000" dir="5400000" rotWithShape="0">
              <a:srgbClr val="000000">
                <a:alpha val="35000"/>
              </a:srgbClr>
            </a:outerShdw>
          </a:effectLst>
        </p:spPr>
        <p:txBody>
          <a:bodyPr lIns="0" tIns="0" rIns="0" bIns="0" anchor="ctr"/>
          <a:lstStyle/>
          <a:p>
            <a:pPr lvl="0">
              <a:defRPr>
                <a:latin typeface="Calibri"/>
                <a:ea typeface="Calibri"/>
                <a:cs typeface="Calibri"/>
                <a:sym typeface="Calibri"/>
              </a:defRPr>
            </a:pPr>
            <a:endParaRPr/>
          </a:p>
        </p:txBody>
      </p:sp>
      <p:sp>
        <p:nvSpPr>
          <p:cNvPr id="179" name="Shape 179"/>
          <p:cNvSpPr/>
          <p:nvPr/>
        </p:nvSpPr>
        <p:spPr>
          <a:xfrm>
            <a:off x="4204942" y="4683690"/>
            <a:ext cx="276862" cy="276862"/>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9D1D23"/>
            </a:solidFill>
          </a:ln>
          <a:effectLst>
            <a:outerShdw blurRad="38100" dist="23000" dir="5400000" rotWithShape="0">
              <a:srgbClr val="000000">
                <a:alpha val="35000"/>
              </a:srgbClr>
            </a:outerShdw>
          </a:effectLst>
        </p:spPr>
        <p:txBody>
          <a:bodyPr lIns="0" tIns="0" rIns="0" bIns="0" anchor="ctr"/>
          <a:lstStyle/>
          <a:p>
            <a:pPr lvl="0">
              <a:defRPr>
                <a:latin typeface="Calibri"/>
                <a:ea typeface="Calibri"/>
                <a:cs typeface="Calibri"/>
                <a:sym typeface="Calibri"/>
              </a:defRPr>
            </a:pPr>
            <a:endParaRPr/>
          </a:p>
        </p:txBody>
      </p:sp>
      <p:sp>
        <p:nvSpPr>
          <p:cNvPr id="180" name="Shape 180"/>
          <p:cNvSpPr/>
          <p:nvPr/>
        </p:nvSpPr>
        <p:spPr>
          <a:xfrm flipV="1">
            <a:off x="4700385" y="3111038"/>
            <a:ext cx="2966827" cy="3"/>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81" name="Shape 181"/>
          <p:cNvSpPr/>
          <p:nvPr/>
        </p:nvSpPr>
        <p:spPr>
          <a:xfrm>
            <a:off x="4836995" y="2791678"/>
            <a:ext cx="1485934" cy="211109"/>
          </a:xfrm>
          <a:prstGeom prst="rect">
            <a:avLst/>
          </a:prstGeom>
          <a:ln w="25400">
            <a:solidFill>
              <a:srgbClr val="9D1D23"/>
            </a:solidFill>
          </a:ln>
          <a:effectLst>
            <a:outerShdw blurRad="38100" dist="23000" dir="5400000" rotWithShape="0">
              <a:srgbClr val="000000">
                <a:alpha val="35000"/>
              </a:srgbClr>
            </a:outerShdw>
          </a:effectLst>
        </p:spPr>
        <p:txBody>
          <a:bodyPr lIns="0" tIns="0" rIns="0" bIns="0" anchor="ctr"/>
          <a:lstStyle/>
          <a:p>
            <a:pPr lvl="0">
              <a:defRPr>
                <a:latin typeface="Calibri"/>
                <a:ea typeface="Calibri"/>
                <a:cs typeface="Calibri"/>
                <a:sym typeface="Calibri"/>
              </a:defRPr>
            </a:pPr>
            <a:endParaRPr/>
          </a:p>
        </p:txBody>
      </p:sp>
      <p:sp>
        <p:nvSpPr>
          <p:cNvPr id="182" name="Shape 182"/>
          <p:cNvSpPr/>
          <p:nvPr/>
        </p:nvSpPr>
        <p:spPr>
          <a:xfrm>
            <a:off x="6333818" y="2897229"/>
            <a:ext cx="1158823" cy="3"/>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83" name="Shape 183"/>
          <p:cNvSpPr/>
          <p:nvPr/>
        </p:nvSpPr>
        <p:spPr>
          <a:xfrm flipV="1">
            <a:off x="7496109" y="1972004"/>
            <a:ext cx="3" cy="937930"/>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84" name="Shape 184"/>
          <p:cNvSpPr/>
          <p:nvPr/>
        </p:nvSpPr>
        <p:spPr>
          <a:xfrm>
            <a:off x="7483350" y="1982829"/>
            <a:ext cx="197044" cy="3"/>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85" name="Shape 185"/>
          <p:cNvSpPr/>
          <p:nvPr/>
        </p:nvSpPr>
        <p:spPr>
          <a:xfrm>
            <a:off x="7699161" y="1648460"/>
            <a:ext cx="1281757" cy="95410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defRPr>
                <a:solidFill>
                  <a:srgbClr val="000000"/>
                </a:solidFill>
              </a:defRPr>
            </a:pPr>
            <a:r>
              <a:rPr sz="1400">
                <a:solidFill>
                  <a:srgbClr val="3C3C3B"/>
                </a:solidFill>
                <a:latin typeface="Aharoni" pitchFamily="2" charset="-79"/>
                <a:ea typeface="Calibri"/>
                <a:cs typeface="Aharoni" pitchFamily="2" charset="-79"/>
                <a:sym typeface="Calibri"/>
              </a:rPr>
              <a:t>Use column</a:t>
            </a:r>
            <a:endParaRPr>
              <a:latin typeface="Aharoni" pitchFamily="2" charset="-79"/>
              <a:ea typeface="Calibri"/>
              <a:cs typeface="Aharoni" pitchFamily="2" charset="-79"/>
              <a:sym typeface="Calibri"/>
            </a:endParaRPr>
          </a:p>
          <a:p>
            <a:pPr lvl="0">
              <a:defRPr>
                <a:solidFill>
                  <a:srgbClr val="000000"/>
                </a:solidFill>
              </a:defRPr>
            </a:pPr>
            <a:r>
              <a:rPr sz="1400">
                <a:solidFill>
                  <a:srgbClr val="3C3C3B"/>
                </a:solidFill>
                <a:latin typeface="Aharoni" pitchFamily="2" charset="-79"/>
                <a:ea typeface="Calibri"/>
                <a:cs typeface="Aharoni" pitchFamily="2" charset="-79"/>
                <a:sym typeface="Calibri"/>
              </a:rPr>
              <a:t>headings</a:t>
            </a:r>
            <a:endParaRPr>
              <a:latin typeface="Aharoni" pitchFamily="2" charset="-79"/>
              <a:ea typeface="Calibri"/>
              <a:cs typeface="Aharoni" pitchFamily="2" charset="-79"/>
              <a:sym typeface="Calibri"/>
            </a:endParaRPr>
          </a:p>
          <a:p>
            <a:pPr lvl="0">
              <a:defRPr>
                <a:solidFill>
                  <a:srgbClr val="000000"/>
                </a:solidFill>
              </a:defRPr>
            </a:pPr>
            <a:r>
              <a:rPr sz="1400">
                <a:solidFill>
                  <a:srgbClr val="3C3C3B"/>
                </a:solidFill>
                <a:latin typeface="Aharoni" pitchFamily="2" charset="-79"/>
                <a:ea typeface="Calibri"/>
                <a:cs typeface="Aharoni" pitchFamily="2" charset="-79"/>
                <a:sym typeface="Calibri"/>
              </a:rPr>
              <a:t>to order your </a:t>
            </a:r>
            <a:endParaRPr>
              <a:latin typeface="Aharoni" pitchFamily="2" charset="-79"/>
              <a:ea typeface="Calibri"/>
              <a:cs typeface="Aharoni" pitchFamily="2" charset="-79"/>
              <a:sym typeface="Calibri"/>
            </a:endParaRPr>
          </a:p>
          <a:p>
            <a:pPr lvl="0">
              <a:defRPr>
                <a:solidFill>
                  <a:srgbClr val="000000"/>
                </a:solidFill>
              </a:defRPr>
            </a:pPr>
            <a:r>
              <a:rPr sz="1400">
                <a:solidFill>
                  <a:srgbClr val="3C3C3B"/>
                </a:solidFill>
                <a:latin typeface="Aharoni" pitchFamily="2" charset="-79"/>
                <a:ea typeface="Calibri"/>
                <a:cs typeface="Aharoni" pitchFamily="2" charset="-79"/>
                <a:sym typeface="Calibri"/>
              </a:rPr>
              <a:t>references</a:t>
            </a:r>
          </a:p>
        </p:txBody>
      </p:sp>
      <p:sp>
        <p:nvSpPr>
          <p:cNvPr id="186" name="Shape 186"/>
          <p:cNvSpPr/>
          <p:nvPr/>
        </p:nvSpPr>
        <p:spPr>
          <a:xfrm>
            <a:off x="7699161" y="2849420"/>
            <a:ext cx="1290418" cy="43088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Aharoni" pitchFamily="2" charset="-79"/>
                <a:ea typeface="Calibri"/>
                <a:cs typeface="Aharoni" pitchFamily="2" charset="-79"/>
                <a:sym typeface="Calibri"/>
              </a:rPr>
              <a:t>Mark entries</a:t>
            </a:r>
            <a:endParaRPr>
              <a:latin typeface="Aharoni" pitchFamily="2" charset="-79"/>
              <a:ea typeface="Calibri"/>
              <a:cs typeface="Aharoni" pitchFamily="2" charset="-79"/>
              <a:sym typeface="Calibri"/>
            </a:endParaRPr>
          </a:p>
          <a:p>
            <a:pPr lvl="0">
              <a:defRPr>
                <a:solidFill>
                  <a:srgbClr val="000000"/>
                </a:solidFill>
              </a:defRPr>
            </a:pPr>
            <a:r>
              <a:rPr sz="1400">
                <a:solidFill>
                  <a:srgbClr val="3C3C3B"/>
                </a:solidFill>
                <a:latin typeface="Aharoni" pitchFamily="2" charset="-79"/>
                <a:ea typeface="Calibri"/>
                <a:cs typeface="Aharoni" pitchFamily="2" charset="-79"/>
                <a:sym typeface="Calibri"/>
              </a:rPr>
              <a:t>read or unread</a:t>
            </a:r>
          </a:p>
        </p:txBody>
      </p:sp>
      <p:sp>
        <p:nvSpPr>
          <p:cNvPr id="187" name="Shape 187"/>
          <p:cNvSpPr/>
          <p:nvPr/>
        </p:nvSpPr>
        <p:spPr>
          <a:xfrm>
            <a:off x="4892430" y="3695403"/>
            <a:ext cx="2797200" cy="3"/>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88" name="Shape 188"/>
          <p:cNvSpPr/>
          <p:nvPr/>
        </p:nvSpPr>
        <p:spPr>
          <a:xfrm>
            <a:off x="7699161" y="3469914"/>
            <a:ext cx="1250342" cy="107721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Aharoni" pitchFamily="2" charset="-79"/>
                <a:ea typeface="Calibri"/>
                <a:cs typeface="Aharoni" pitchFamily="2" charset="-79"/>
                <a:sym typeface="Calibri"/>
              </a:rPr>
              <a:t>Entries with </a:t>
            </a:r>
            <a:endParaRPr>
              <a:latin typeface="Aharoni" pitchFamily="2" charset="-79"/>
              <a:ea typeface="Calibri"/>
              <a:cs typeface="Aharoni" pitchFamily="2" charset="-79"/>
              <a:sym typeface="Calibri"/>
            </a:endParaRPr>
          </a:p>
          <a:p>
            <a:pPr lvl="0">
              <a:defRPr>
                <a:solidFill>
                  <a:srgbClr val="000000"/>
                </a:solidFill>
              </a:defRPr>
            </a:pPr>
            <a:r>
              <a:rPr sz="1400">
                <a:solidFill>
                  <a:srgbClr val="3C3C3B"/>
                </a:solidFill>
                <a:latin typeface="Aharoni" pitchFamily="2" charset="-79"/>
                <a:ea typeface="Calibri"/>
                <a:cs typeface="Aharoni" pitchFamily="2" charset="-79"/>
                <a:sym typeface="Calibri"/>
              </a:rPr>
              <a:t>attached PDFs</a:t>
            </a:r>
            <a:endParaRPr>
              <a:latin typeface="Aharoni" pitchFamily="2" charset="-79"/>
              <a:ea typeface="Calibri"/>
              <a:cs typeface="Aharoni" pitchFamily="2" charset="-79"/>
              <a:sym typeface="Calibri"/>
            </a:endParaRPr>
          </a:p>
          <a:p>
            <a:pPr lvl="0">
              <a:defRPr>
                <a:solidFill>
                  <a:srgbClr val="000000"/>
                </a:solidFill>
              </a:defRPr>
            </a:pPr>
            <a:r>
              <a:rPr sz="1400">
                <a:solidFill>
                  <a:srgbClr val="3C3C3B"/>
                </a:solidFill>
                <a:latin typeface="Aharoni" pitchFamily="2" charset="-79"/>
                <a:ea typeface="Calibri"/>
                <a:cs typeface="Aharoni" pitchFamily="2" charset="-79"/>
                <a:sym typeface="Calibri"/>
              </a:rPr>
              <a:t>can be opened</a:t>
            </a:r>
            <a:endParaRPr>
              <a:latin typeface="Aharoni" pitchFamily="2" charset="-79"/>
              <a:ea typeface="Calibri"/>
              <a:cs typeface="Aharoni" pitchFamily="2" charset="-79"/>
              <a:sym typeface="Calibri"/>
            </a:endParaRPr>
          </a:p>
          <a:p>
            <a:pPr lvl="0">
              <a:defRPr>
                <a:solidFill>
                  <a:srgbClr val="000000"/>
                </a:solidFill>
              </a:defRPr>
            </a:pPr>
            <a:r>
              <a:rPr sz="1400">
                <a:solidFill>
                  <a:srgbClr val="3C3C3B"/>
                </a:solidFill>
                <a:latin typeface="Aharoni" pitchFamily="2" charset="-79"/>
                <a:ea typeface="Calibri"/>
                <a:cs typeface="Aharoni" pitchFamily="2" charset="-79"/>
                <a:sym typeface="Calibri"/>
              </a:rPr>
              <a:t>with the PDF</a:t>
            </a:r>
            <a:endParaRPr>
              <a:latin typeface="Aharoni" pitchFamily="2" charset="-79"/>
              <a:ea typeface="Calibri"/>
              <a:cs typeface="Aharoni" pitchFamily="2" charset="-79"/>
              <a:sym typeface="Calibri"/>
            </a:endParaRPr>
          </a:p>
          <a:p>
            <a:pPr lvl="0">
              <a:defRPr>
                <a:solidFill>
                  <a:srgbClr val="000000"/>
                </a:solidFill>
              </a:defRPr>
            </a:pPr>
            <a:r>
              <a:rPr sz="1400">
                <a:solidFill>
                  <a:srgbClr val="3C3C3B"/>
                </a:solidFill>
                <a:latin typeface="Aharoni" pitchFamily="2" charset="-79"/>
                <a:ea typeface="Calibri"/>
                <a:cs typeface="Aharoni" pitchFamily="2" charset="-79"/>
                <a:sym typeface="Calibri"/>
              </a:rPr>
              <a:t>Reader</a:t>
            </a:r>
          </a:p>
        </p:txBody>
      </p:sp>
      <p:sp>
        <p:nvSpPr>
          <p:cNvPr id="189" name="Shape 189"/>
          <p:cNvSpPr/>
          <p:nvPr/>
        </p:nvSpPr>
        <p:spPr>
          <a:xfrm>
            <a:off x="4492024" y="4817143"/>
            <a:ext cx="2752642" cy="3"/>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90" name="Shape 190"/>
          <p:cNvSpPr/>
          <p:nvPr/>
        </p:nvSpPr>
        <p:spPr>
          <a:xfrm flipV="1">
            <a:off x="7228320" y="4804444"/>
            <a:ext cx="3" cy="523241"/>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91" name="Shape 191"/>
          <p:cNvSpPr/>
          <p:nvPr/>
        </p:nvSpPr>
        <p:spPr>
          <a:xfrm>
            <a:off x="7250979" y="5312535"/>
            <a:ext cx="490262" cy="3"/>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92" name="Shape 192"/>
          <p:cNvSpPr/>
          <p:nvPr/>
        </p:nvSpPr>
        <p:spPr>
          <a:xfrm>
            <a:off x="7699161" y="5050437"/>
            <a:ext cx="1166986" cy="64633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Aharoni" pitchFamily="2" charset="-79"/>
                <a:ea typeface="Calibri"/>
                <a:cs typeface="Aharoni" pitchFamily="2" charset="-79"/>
                <a:sym typeface="Calibri"/>
              </a:rPr>
              <a:t>Star items to</a:t>
            </a:r>
            <a:endParaRPr>
              <a:latin typeface="Aharoni" pitchFamily="2" charset="-79"/>
              <a:ea typeface="Calibri"/>
              <a:cs typeface="Aharoni" pitchFamily="2" charset="-79"/>
              <a:sym typeface="Calibri"/>
            </a:endParaRPr>
          </a:p>
          <a:p>
            <a:pPr lvl="0">
              <a:defRPr>
                <a:solidFill>
                  <a:srgbClr val="000000"/>
                </a:solidFill>
              </a:defRPr>
            </a:pPr>
            <a:r>
              <a:rPr sz="1400">
                <a:solidFill>
                  <a:srgbClr val="3C3C3B"/>
                </a:solidFill>
                <a:latin typeface="Aharoni" pitchFamily="2" charset="-79"/>
                <a:ea typeface="Calibri"/>
                <a:cs typeface="Aharoni" pitchFamily="2" charset="-79"/>
                <a:sym typeface="Calibri"/>
              </a:rPr>
              <a:t>mark them as</a:t>
            </a:r>
            <a:endParaRPr>
              <a:latin typeface="Aharoni" pitchFamily="2" charset="-79"/>
              <a:ea typeface="Calibri"/>
              <a:cs typeface="Aharoni" pitchFamily="2" charset="-79"/>
              <a:sym typeface="Calibri"/>
            </a:endParaRPr>
          </a:p>
          <a:p>
            <a:pPr lvl="0">
              <a:defRPr>
                <a:solidFill>
                  <a:srgbClr val="000000"/>
                </a:solidFill>
              </a:defRPr>
            </a:pPr>
            <a:r>
              <a:rPr sz="1400">
                <a:solidFill>
                  <a:srgbClr val="3C3C3B"/>
                </a:solidFill>
                <a:latin typeface="Aharoni" pitchFamily="2" charset="-79"/>
                <a:ea typeface="Calibri"/>
                <a:cs typeface="Aharoni" pitchFamily="2" charset="-79"/>
                <a:sym typeface="Calibri"/>
              </a:rPr>
              <a:t>favorites</a:t>
            </a:r>
          </a:p>
        </p:txBody>
      </p:sp>
      <p:pic>
        <p:nvPicPr>
          <p:cNvPr id="193" name="image38.png"/>
          <p:cNvPicPr/>
          <p:nvPr/>
        </p:nvPicPr>
        <p:blipFill>
          <a:blip r:embed="rId4" cstate="print">
            <a:extLst/>
          </a:blip>
          <a:stretch>
            <a:fillRect/>
          </a:stretch>
        </p:blipFill>
        <p:spPr>
          <a:xfrm>
            <a:off x="231725" y="2262109"/>
            <a:ext cx="508002" cy="431803"/>
          </a:xfrm>
          <a:prstGeom prst="rect">
            <a:avLst/>
          </a:prstGeom>
          <a:ln w="12700">
            <a:miter lim="400000"/>
          </a:ln>
        </p:spPr>
      </p:pic>
      <p:pic>
        <p:nvPicPr>
          <p:cNvPr id="194" name="image39.png"/>
          <p:cNvPicPr/>
          <p:nvPr/>
        </p:nvPicPr>
        <p:blipFill>
          <a:blip r:embed="rId5" cstate="print">
            <a:extLst/>
          </a:blip>
          <a:stretch>
            <a:fillRect/>
          </a:stretch>
        </p:blipFill>
        <p:spPr>
          <a:xfrm>
            <a:off x="231725" y="2989980"/>
            <a:ext cx="508002" cy="406403"/>
          </a:xfrm>
          <a:prstGeom prst="rect">
            <a:avLst/>
          </a:prstGeom>
          <a:ln w="12700">
            <a:miter lim="400000"/>
          </a:ln>
        </p:spPr>
      </p:pic>
      <p:pic>
        <p:nvPicPr>
          <p:cNvPr id="195" name="image40.png"/>
          <p:cNvPicPr/>
          <p:nvPr/>
        </p:nvPicPr>
        <p:blipFill>
          <a:blip r:embed="rId6" cstate="print">
            <a:extLst/>
          </a:blip>
          <a:stretch>
            <a:fillRect/>
          </a:stretch>
        </p:blipFill>
        <p:spPr>
          <a:xfrm>
            <a:off x="231725" y="5173588"/>
            <a:ext cx="508002" cy="406403"/>
          </a:xfrm>
          <a:prstGeom prst="rect">
            <a:avLst/>
          </a:prstGeom>
          <a:ln w="12700">
            <a:miter lim="400000"/>
          </a:ln>
        </p:spPr>
      </p:pic>
      <p:pic>
        <p:nvPicPr>
          <p:cNvPr id="196" name="image41.png"/>
          <p:cNvPicPr/>
          <p:nvPr/>
        </p:nvPicPr>
        <p:blipFill>
          <a:blip r:embed="rId7" cstate="print">
            <a:extLst/>
          </a:blip>
          <a:stretch>
            <a:fillRect/>
          </a:stretch>
        </p:blipFill>
        <p:spPr>
          <a:xfrm>
            <a:off x="212675" y="3692449"/>
            <a:ext cx="546102" cy="431803"/>
          </a:xfrm>
          <a:prstGeom prst="rect">
            <a:avLst/>
          </a:prstGeom>
          <a:ln w="12700">
            <a:miter lim="400000"/>
          </a:ln>
        </p:spPr>
      </p:pic>
      <p:pic>
        <p:nvPicPr>
          <p:cNvPr id="197" name="image42.png"/>
          <p:cNvPicPr/>
          <p:nvPr/>
        </p:nvPicPr>
        <p:blipFill>
          <a:blip r:embed="rId8" cstate="print">
            <a:extLst/>
          </a:blip>
          <a:stretch>
            <a:fillRect/>
          </a:stretch>
        </p:blipFill>
        <p:spPr>
          <a:xfrm>
            <a:off x="231725" y="4458418"/>
            <a:ext cx="508002" cy="444503"/>
          </a:xfrm>
          <a:prstGeom prst="rect">
            <a:avLst/>
          </a:prstGeom>
          <a:ln w="12700">
            <a:miter lim="400000"/>
          </a:ln>
        </p:spPr>
      </p:pic>
      <p:sp>
        <p:nvSpPr>
          <p:cNvPr id="198" name="Shape 198"/>
          <p:cNvSpPr/>
          <p:nvPr/>
        </p:nvSpPr>
        <p:spPr>
          <a:xfrm>
            <a:off x="773122" y="2074204"/>
            <a:ext cx="1191032" cy="64633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Aharoni" pitchFamily="2" charset="-79"/>
                <a:ea typeface="Calibri"/>
                <a:cs typeface="Aharoni" pitchFamily="2" charset="-79"/>
                <a:sym typeface="Calibri"/>
              </a:rPr>
              <a:t>All items in</a:t>
            </a:r>
            <a:endParaRPr>
              <a:latin typeface="Aharoni" pitchFamily="2" charset="-79"/>
              <a:ea typeface="Calibri"/>
              <a:cs typeface="Aharoni" pitchFamily="2" charset="-79"/>
              <a:sym typeface="Calibri"/>
            </a:endParaRPr>
          </a:p>
          <a:p>
            <a:pPr lvl="0">
              <a:defRPr>
                <a:solidFill>
                  <a:srgbClr val="000000"/>
                </a:solidFill>
              </a:defRPr>
            </a:pPr>
            <a:r>
              <a:rPr sz="1400">
                <a:solidFill>
                  <a:srgbClr val="3C3C3B"/>
                </a:solidFill>
                <a:latin typeface="Aharoni" pitchFamily="2" charset="-79"/>
                <a:ea typeface="Calibri"/>
                <a:cs typeface="Aharoni" pitchFamily="2" charset="-79"/>
                <a:sym typeface="Calibri"/>
              </a:rPr>
              <a:t>your personal</a:t>
            </a:r>
            <a:endParaRPr>
              <a:latin typeface="Aharoni" pitchFamily="2" charset="-79"/>
              <a:ea typeface="Calibri"/>
              <a:cs typeface="Aharoni" pitchFamily="2" charset="-79"/>
              <a:sym typeface="Calibri"/>
            </a:endParaRPr>
          </a:p>
          <a:p>
            <a:pPr lvl="0">
              <a:defRPr>
                <a:solidFill>
                  <a:srgbClr val="000000"/>
                </a:solidFill>
              </a:defRPr>
            </a:pPr>
            <a:r>
              <a:rPr sz="1400">
                <a:solidFill>
                  <a:srgbClr val="3C3C3B"/>
                </a:solidFill>
                <a:latin typeface="Aharoni" pitchFamily="2" charset="-79"/>
                <a:ea typeface="Calibri"/>
                <a:cs typeface="Aharoni" pitchFamily="2" charset="-79"/>
                <a:sym typeface="Calibri"/>
              </a:rPr>
              <a:t>library</a:t>
            </a:r>
          </a:p>
        </p:txBody>
      </p:sp>
      <p:sp>
        <p:nvSpPr>
          <p:cNvPr id="199" name="Shape 199"/>
          <p:cNvSpPr/>
          <p:nvPr/>
        </p:nvSpPr>
        <p:spPr>
          <a:xfrm>
            <a:off x="773123" y="2823610"/>
            <a:ext cx="1202252" cy="64633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Aharoni" pitchFamily="2" charset="-79"/>
                <a:ea typeface="Calibri"/>
                <a:cs typeface="Aharoni" pitchFamily="2" charset="-79"/>
                <a:sym typeface="Calibri"/>
              </a:rPr>
              <a:t>Items added </a:t>
            </a:r>
            <a:endParaRPr>
              <a:latin typeface="Aharoni" pitchFamily="2" charset="-79"/>
              <a:ea typeface="Calibri"/>
              <a:cs typeface="Aharoni" pitchFamily="2" charset="-79"/>
              <a:sym typeface="Calibri"/>
            </a:endParaRPr>
          </a:p>
          <a:p>
            <a:pPr lvl="0">
              <a:defRPr>
                <a:solidFill>
                  <a:srgbClr val="000000"/>
                </a:solidFill>
              </a:defRPr>
            </a:pPr>
            <a:r>
              <a:rPr sz="1400">
                <a:solidFill>
                  <a:srgbClr val="3C3C3B"/>
                </a:solidFill>
                <a:latin typeface="Aharoni" pitchFamily="2" charset="-79"/>
                <a:ea typeface="Calibri"/>
                <a:cs typeface="Aharoni" pitchFamily="2" charset="-79"/>
                <a:sym typeface="Calibri"/>
              </a:rPr>
              <a:t>in the last two</a:t>
            </a:r>
            <a:endParaRPr>
              <a:latin typeface="Aharoni" pitchFamily="2" charset="-79"/>
              <a:ea typeface="Calibri"/>
              <a:cs typeface="Aharoni" pitchFamily="2" charset="-79"/>
              <a:sym typeface="Calibri"/>
            </a:endParaRPr>
          </a:p>
          <a:p>
            <a:pPr lvl="0">
              <a:defRPr>
                <a:solidFill>
                  <a:srgbClr val="000000"/>
                </a:solidFill>
              </a:defRPr>
            </a:pPr>
            <a:r>
              <a:rPr sz="1400">
                <a:solidFill>
                  <a:srgbClr val="3C3C3B"/>
                </a:solidFill>
                <a:latin typeface="Aharoni" pitchFamily="2" charset="-79"/>
                <a:ea typeface="Calibri"/>
                <a:cs typeface="Aharoni" pitchFamily="2" charset="-79"/>
                <a:sym typeface="Calibri"/>
              </a:rPr>
              <a:t>weeks</a:t>
            </a:r>
          </a:p>
        </p:txBody>
      </p:sp>
      <p:sp>
        <p:nvSpPr>
          <p:cNvPr id="200" name="Shape 200"/>
          <p:cNvSpPr/>
          <p:nvPr/>
        </p:nvSpPr>
        <p:spPr>
          <a:xfrm>
            <a:off x="773123" y="3588865"/>
            <a:ext cx="1126912" cy="64633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Aharoni" pitchFamily="2" charset="-79"/>
                <a:ea typeface="Calibri"/>
                <a:cs typeface="Aharoni" pitchFamily="2" charset="-79"/>
                <a:sym typeface="Calibri"/>
              </a:rPr>
              <a:t>Access your</a:t>
            </a:r>
            <a:endParaRPr>
              <a:latin typeface="Aharoni" pitchFamily="2" charset="-79"/>
              <a:ea typeface="Calibri"/>
              <a:cs typeface="Aharoni" pitchFamily="2" charset="-79"/>
              <a:sym typeface="Calibri"/>
            </a:endParaRPr>
          </a:p>
          <a:p>
            <a:pPr lvl="0">
              <a:defRPr>
                <a:solidFill>
                  <a:srgbClr val="000000"/>
                </a:solidFill>
              </a:defRPr>
            </a:pPr>
            <a:r>
              <a:rPr sz="1400">
                <a:solidFill>
                  <a:srgbClr val="3C3C3B"/>
                </a:solidFill>
                <a:latin typeface="Aharoni" pitchFamily="2" charset="-79"/>
                <a:ea typeface="Calibri"/>
                <a:cs typeface="Aharoni" pitchFamily="2" charset="-79"/>
                <a:sym typeface="Calibri"/>
              </a:rPr>
              <a:t>recently read</a:t>
            </a:r>
            <a:endParaRPr>
              <a:latin typeface="Aharoni" pitchFamily="2" charset="-79"/>
              <a:ea typeface="Calibri"/>
              <a:cs typeface="Aharoni" pitchFamily="2" charset="-79"/>
              <a:sym typeface="Calibri"/>
            </a:endParaRPr>
          </a:p>
          <a:p>
            <a:pPr lvl="0">
              <a:defRPr>
                <a:solidFill>
                  <a:srgbClr val="000000"/>
                </a:solidFill>
              </a:defRPr>
            </a:pPr>
            <a:r>
              <a:rPr sz="1400">
                <a:solidFill>
                  <a:srgbClr val="3C3C3B"/>
                </a:solidFill>
                <a:latin typeface="Aharoni" pitchFamily="2" charset="-79"/>
                <a:ea typeface="Calibri"/>
                <a:cs typeface="Aharoni" pitchFamily="2" charset="-79"/>
                <a:sym typeface="Calibri"/>
              </a:rPr>
              <a:t>items</a:t>
            </a:r>
          </a:p>
        </p:txBody>
      </p:sp>
      <p:sp>
        <p:nvSpPr>
          <p:cNvPr id="201" name="Shape 201"/>
          <p:cNvSpPr/>
          <p:nvPr/>
        </p:nvSpPr>
        <p:spPr>
          <a:xfrm>
            <a:off x="773123" y="4311098"/>
            <a:ext cx="1365758" cy="64633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Aharoni" pitchFamily="2" charset="-79"/>
                <a:ea typeface="Calibri"/>
                <a:cs typeface="Aharoni" pitchFamily="2" charset="-79"/>
                <a:sym typeface="Calibri"/>
              </a:rPr>
              <a:t>All items you’ve</a:t>
            </a:r>
            <a:endParaRPr>
              <a:latin typeface="Aharoni" pitchFamily="2" charset="-79"/>
              <a:ea typeface="Calibri"/>
              <a:cs typeface="Aharoni" pitchFamily="2" charset="-79"/>
              <a:sym typeface="Calibri"/>
            </a:endParaRPr>
          </a:p>
          <a:p>
            <a:pPr lvl="0">
              <a:defRPr>
                <a:solidFill>
                  <a:srgbClr val="000000"/>
                </a:solidFill>
              </a:defRPr>
            </a:pPr>
            <a:r>
              <a:rPr sz="1400">
                <a:solidFill>
                  <a:srgbClr val="3C3C3B"/>
                </a:solidFill>
                <a:latin typeface="Aharoni" pitchFamily="2" charset="-79"/>
                <a:ea typeface="Calibri"/>
                <a:cs typeface="Aharoni" pitchFamily="2" charset="-79"/>
                <a:sym typeface="Calibri"/>
              </a:rPr>
              <a:t>starred in your</a:t>
            </a:r>
            <a:endParaRPr>
              <a:latin typeface="Aharoni" pitchFamily="2" charset="-79"/>
              <a:ea typeface="Calibri"/>
              <a:cs typeface="Aharoni" pitchFamily="2" charset="-79"/>
              <a:sym typeface="Calibri"/>
            </a:endParaRPr>
          </a:p>
          <a:p>
            <a:pPr lvl="0">
              <a:defRPr>
                <a:solidFill>
                  <a:srgbClr val="000000"/>
                </a:solidFill>
              </a:defRPr>
            </a:pPr>
            <a:r>
              <a:rPr sz="1400">
                <a:solidFill>
                  <a:srgbClr val="3C3C3B"/>
                </a:solidFill>
                <a:latin typeface="Aharoni" pitchFamily="2" charset="-79"/>
                <a:ea typeface="Calibri"/>
                <a:cs typeface="Aharoni" pitchFamily="2" charset="-79"/>
                <a:sym typeface="Calibri"/>
              </a:rPr>
              <a:t>library</a:t>
            </a:r>
          </a:p>
        </p:txBody>
      </p:sp>
      <p:sp>
        <p:nvSpPr>
          <p:cNvPr id="202" name="Shape 202"/>
          <p:cNvSpPr/>
          <p:nvPr/>
        </p:nvSpPr>
        <p:spPr>
          <a:xfrm>
            <a:off x="773123" y="5108423"/>
            <a:ext cx="1130118" cy="43088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Aharoni" pitchFamily="2" charset="-79"/>
                <a:ea typeface="Calibri"/>
                <a:cs typeface="Aharoni" pitchFamily="2" charset="-79"/>
                <a:sym typeface="Calibri"/>
              </a:rPr>
              <a:t>Items in need</a:t>
            </a:r>
            <a:endParaRPr>
              <a:latin typeface="Aharoni" pitchFamily="2" charset="-79"/>
              <a:ea typeface="Calibri"/>
              <a:cs typeface="Aharoni" pitchFamily="2" charset="-79"/>
              <a:sym typeface="Calibri"/>
            </a:endParaRPr>
          </a:p>
          <a:p>
            <a:pPr lvl="0">
              <a:defRPr>
                <a:solidFill>
                  <a:srgbClr val="000000"/>
                </a:solidFill>
              </a:defRPr>
            </a:pPr>
            <a:r>
              <a:rPr sz="1400">
                <a:solidFill>
                  <a:srgbClr val="3C3C3B"/>
                </a:solidFill>
                <a:latin typeface="Aharoni" pitchFamily="2" charset="-79"/>
                <a:ea typeface="Calibri"/>
                <a:cs typeface="Aharoni" pitchFamily="2" charset="-79"/>
                <a:sym typeface="Calibri"/>
              </a:rPr>
              <a:t>of review</a:t>
            </a:r>
          </a:p>
        </p:txBody>
      </p:sp>
      <p:sp>
        <p:nvSpPr>
          <p:cNvPr id="203" name="Shape 203"/>
          <p:cNvSpPr/>
          <p:nvPr/>
        </p:nvSpPr>
        <p:spPr>
          <a:xfrm>
            <a:off x="2093795" y="3206544"/>
            <a:ext cx="1485934" cy="713743"/>
          </a:xfrm>
          <a:prstGeom prst="rect">
            <a:avLst/>
          </a:prstGeom>
          <a:ln w="25400">
            <a:solidFill>
              <a:srgbClr val="9D1D23"/>
            </a:solidFill>
          </a:ln>
          <a:effectLst>
            <a:outerShdw blurRad="38100" dist="23000" dir="5400000" rotWithShape="0">
              <a:srgbClr val="000000">
                <a:alpha val="35000"/>
              </a:srgbClr>
            </a:outerShdw>
          </a:effectLst>
        </p:spPr>
        <p:txBody>
          <a:bodyPr lIns="0" tIns="0" rIns="0" bIns="0" anchor="ctr"/>
          <a:lstStyle/>
          <a:p>
            <a:pPr lvl="0">
              <a:defRPr>
                <a:latin typeface="Calibri"/>
                <a:ea typeface="Calibri"/>
                <a:cs typeface="Calibri"/>
                <a:sym typeface="Calibri"/>
              </a:defRPr>
            </a:pPr>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sldNum" sz="quarter" idx="2"/>
          </p:nvPr>
        </p:nvSpPr>
        <p:spPr>
          <a:xfrm>
            <a:off x="6553200" y="6278071"/>
            <a:ext cx="2133600" cy="243843"/>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48055">
              <a:defRPr sz="900"/>
            </a:lvl1pPr>
          </a:lstStyle>
          <a:p>
            <a:pPr lvl="0">
              <a:defRPr sz="1800">
                <a:solidFill>
                  <a:srgbClr val="000000"/>
                </a:solidFill>
              </a:defRPr>
            </a:pPr>
            <a:fld id="{86CB4B4D-7CA3-9044-876B-883B54F8677D}" type="slidenum">
              <a:rPr sz="900">
                <a:solidFill>
                  <a:srgbClr val="8F8F8F"/>
                </a:solidFill>
              </a:rPr>
              <a:pPr lvl="0">
                <a:defRPr sz="1800">
                  <a:solidFill>
                    <a:srgbClr val="000000"/>
                  </a:solidFill>
                </a:defRPr>
              </a:pPr>
              <a:t>13</a:t>
            </a:fld>
            <a:endParaRPr sz="900">
              <a:solidFill>
                <a:srgbClr val="8F8F8F"/>
              </a:solidFill>
            </a:endParaRPr>
          </a:p>
        </p:txBody>
      </p:sp>
      <p:sp>
        <p:nvSpPr>
          <p:cNvPr id="208" name="Shape 208"/>
          <p:cNvSpPr>
            <a:spLocks noGrp="1"/>
          </p:cNvSpPr>
          <p:nvPr>
            <p:ph type="title"/>
          </p:nvPr>
        </p:nvSpPr>
        <p:spPr>
          <a:xfrm>
            <a:off x="457200" y="274638"/>
            <a:ext cx="8229600" cy="1143001"/>
          </a:xfrm>
          <a:prstGeom prst="rect">
            <a:avLst/>
          </a:prstGeom>
        </p:spPr>
        <p:txBody>
          <a:bodyPr lIns="0" tIns="0" rIns="0" bIns="0"/>
          <a:lstStyle>
            <a:lvl1pPr>
              <a:defRPr>
                <a:solidFill>
                  <a:srgbClr val="1E1E1D"/>
                </a:solidFill>
              </a:defRPr>
            </a:lvl1pPr>
          </a:lstStyle>
          <a:p>
            <a:pPr lvl="0">
              <a:defRPr sz="1800">
                <a:solidFill>
                  <a:srgbClr val="000000"/>
                </a:solidFill>
              </a:defRPr>
            </a:pPr>
            <a:r>
              <a:rPr sz="4000">
                <a:solidFill>
                  <a:srgbClr val="1E1E1D"/>
                </a:solidFill>
                <a:latin typeface="Aharoni" pitchFamily="2" charset="-79"/>
                <a:cs typeface="Aharoni" pitchFamily="2" charset="-79"/>
              </a:rPr>
              <a:t>Create and Use Folders</a:t>
            </a:r>
          </a:p>
        </p:txBody>
      </p:sp>
      <p:pic>
        <p:nvPicPr>
          <p:cNvPr id="209" name="image43.png"/>
          <p:cNvPicPr/>
          <p:nvPr/>
        </p:nvPicPr>
        <p:blipFill>
          <a:blip r:embed="rId3" cstate="print">
            <a:extLst/>
          </a:blip>
          <a:stretch>
            <a:fillRect/>
          </a:stretch>
        </p:blipFill>
        <p:spPr>
          <a:xfrm>
            <a:off x="576872" y="2230665"/>
            <a:ext cx="4471965" cy="2980323"/>
          </a:xfrm>
          <a:prstGeom prst="rect">
            <a:avLst/>
          </a:prstGeom>
          <a:ln w="12700">
            <a:miter lim="400000"/>
          </a:ln>
          <a:effectLst>
            <a:outerShdw blurRad="38100" dist="23000" dir="5400000" rotWithShape="0">
              <a:srgbClr val="000000">
                <a:alpha val="35000"/>
              </a:srgbClr>
            </a:outerShdw>
          </a:effectLst>
        </p:spPr>
      </p:pic>
      <p:sp>
        <p:nvSpPr>
          <p:cNvPr id="210" name="Shape 210"/>
          <p:cNvSpPr/>
          <p:nvPr/>
        </p:nvSpPr>
        <p:spPr>
          <a:xfrm flipH="1" flipV="1">
            <a:off x="2988280" y="4936113"/>
            <a:ext cx="3208884"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11" name="Shape 211"/>
          <p:cNvSpPr/>
          <p:nvPr/>
        </p:nvSpPr>
        <p:spPr>
          <a:xfrm flipH="1" flipV="1">
            <a:off x="2666548" y="2379180"/>
            <a:ext cx="3441930"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12" name="Shape 212"/>
          <p:cNvSpPr/>
          <p:nvPr/>
        </p:nvSpPr>
        <p:spPr>
          <a:xfrm flipH="1" flipV="1">
            <a:off x="2837565" y="3657648"/>
            <a:ext cx="3441930"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13" name="Shape 213"/>
          <p:cNvSpPr/>
          <p:nvPr/>
        </p:nvSpPr>
        <p:spPr>
          <a:xfrm>
            <a:off x="6019800" y="2133600"/>
            <a:ext cx="2830903" cy="43088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Aharoni" pitchFamily="2" charset="-79"/>
                <a:ea typeface="Calibri"/>
                <a:cs typeface="Aharoni" pitchFamily="2" charset="-79"/>
                <a:sym typeface="Calibri"/>
              </a:rPr>
              <a:t>References not added to a folder </a:t>
            </a:r>
            <a:endParaRPr>
              <a:latin typeface="Aharoni" pitchFamily="2" charset="-79"/>
              <a:ea typeface="Calibri"/>
              <a:cs typeface="Aharoni" pitchFamily="2" charset="-79"/>
              <a:sym typeface="Calibri"/>
            </a:endParaRPr>
          </a:p>
          <a:p>
            <a:pPr lvl="0">
              <a:defRPr>
                <a:solidFill>
                  <a:srgbClr val="000000"/>
                </a:solidFill>
              </a:defRPr>
            </a:pPr>
            <a:r>
              <a:rPr sz="1400">
                <a:solidFill>
                  <a:srgbClr val="3C3C3B"/>
                </a:solidFill>
                <a:latin typeface="Aharoni" pitchFamily="2" charset="-79"/>
                <a:ea typeface="Calibri"/>
                <a:cs typeface="Aharoni" pitchFamily="2" charset="-79"/>
                <a:sym typeface="Calibri"/>
              </a:rPr>
              <a:t>will appear in ‘unsorted’</a:t>
            </a:r>
          </a:p>
        </p:txBody>
      </p:sp>
      <p:sp>
        <p:nvSpPr>
          <p:cNvPr id="214" name="Shape 214"/>
          <p:cNvSpPr/>
          <p:nvPr/>
        </p:nvSpPr>
        <p:spPr>
          <a:xfrm>
            <a:off x="5943600" y="3352800"/>
            <a:ext cx="2787623" cy="43088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Aharoni" pitchFamily="2" charset="-79"/>
                <a:ea typeface="Calibri"/>
                <a:cs typeface="Aharoni" pitchFamily="2" charset="-79"/>
                <a:sym typeface="Calibri"/>
              </a:rPr>
              <a:t>Your folders will be listed below.</a:t>
            </a:r>
            <a:endParaRPr>
              <a:latin typeface="Aharoni" pitchFamily="2" charset="-79"/>
              <a:ea typeface="Calibri"/>
              <a:cs typeface="Aharoni" pitchFamily="2" charset="-79"/>
              <a:sym typeface="Calibri"/>
            </a:endParaRPr>
          </a:p>
          <a:p>
            <a:pPr lvl="0">
              <a:defRPr>
                <a:solidFill>
                  <a:srgbClr val="000000"/>
                </a:solidFill>
              </a:defRPr>
            </a:pPr>
            <a:r>
              <a:rPr sz="1400">
                <a:solidFill>
                  <a:srgbClr val="3C3C3B"/>
                </a:solidFill>
                <a:latin typeface="Aharoni" pitchFamily="2" charset="-79"/>
                <a:ea typeface="Calibri"/>
                <a:cs typeface="Aharoni" pitchFamily="2" charset="-79"/>
                <a:sym typeface="Calibri"/>
              </a:rPr>
              <a:t>Drag and drop to re-order them.</a:t>
            </a:r>
          </a:p>
        </p:txBody>
      </p:sp>
      <p:sp>
        <p:nvSpPr>
          <p:cNvPr id="215" name="Shape 215"/>
          <p:cNvSpPr/>
          <p:nvPr/>
        </p:nvSpPr>
        <p:spPr>
          <a:xfrm>
            <a:off x="6390135" y="4674494"/>
            <a:ext cx="2497479" cy="43088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Aharoni" pitchFamily="2" charset="-79"/>
                <a:ea typeface="Calibri"/>
                <a:cs typeface="Aharoni" pitchFamily="2" charset="-79"/>
                <a:sym typeface="Calibri"/>
              </a:rPr>
              <a:t>Use ‘Create Folder’ to enter a</a:t>
            </a:r>
            <a:endParaRPr>
              <a:latin typeface="Aharoni" pitchFamily="2" charset="-79"/>
              <a:ea typeface="Calibri"/>
              <a:cs typeface="Aharoni" pitchFamily="2" charset="-79"/>
              <a:sym typeface="Calibri"/>
            </a:endParaRPr>
          </a:p>
          <a:p>
            <a:pPr lvl="0">
              <a:defRPr>
                <a:solidFill>
                  <a:srgbClr val="000000"/>
                </a:solidFill>
              </a:defRPr>
            </a:pPr>
            <a:r>
              <a:rPr sz="1400">
                <a:solidFill>
                  <a:srgbClr val="3C3C3B"/>
                </a:solidFill>
                <a:latin typeface="Aharoni" pitchFamily="2" charset="-79"/>
                <a:ea typeface="Calibri"/>
                <a:cs typeface="Aharoni" pitchFamily="2" charset="-79"/>
                <a:sym typeface="Calibri"/>
              </a:rPr>
              <a:t>new folder name.</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latin typeface="Aharoni" pitchFamily="2" charset="-79"/>
                <a:cs typeface="Aharoni" pitchFamily="2" charset="-79"/>
              </a:rPr>
              <a:t>The PDF Viewer</a:t>
            </a:r>
          </a:p>
        </p:txBody>
      </p:sp>
      <p:pic>
        <p:nvPicPr>
          <p:cNvPr id="4" name="Picture 3" descr="Capture.JPG"/>
          <p:cNvPicPr>
            <a:picLocks noChangeAspect="1"/>
          </p:cNvPicPr>
          <p:nvPr/>
        </p:nvPicPr>
        <p:blipFill>
          <a:blip r:embed="rId3" cstate="print"/>
          <a:stretch>
            <a:fillRect/>
          </a:stretch>
        </p:blipFill>
        <p:spPr>
          <a:xfrm>
            <a:off x="533400" y="1600200"/>
            <a:ext cx="8077200" cy="4724400"/>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latin typeface="Aharoni" pitchFamily="2" charset="-79"/>
                <a:cs typeface="Aharoni" pitchFamily="2" charset="-79"/>
              </a:rPr>
              <a:t>Highlighting and Annotating</a:t>
            </a:r>
          </a:p>
        </p:txBody>
      </p:sp>
      <p:pic>
        <p:nvPicPr>
          <p:cNvPr id="4" name="Picture 3" descr="Capture.JPG"/>
          <p:cNvPicPr>
            <a:picLocks noChangeAspect="1"/>
          </p:cNvPicPr>
          <p:nvPr/>
        </p:nvPicPr>
        <p:blipFill>
          <a:blip r:embed="rId3" cstate="print"/>
          <a:stretch>
            <a:fillRect/>
          </a:stretch>
        </p:blipFill>
        <p:spPr>
          <a:xfrm>
            <a:off x="381000" y="1676400"/>
            <a:ext cx="7696200" cy="4495800"/>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p:cNvSpPr>
          <p:nvPr>
            <p:ph type="title"/>
          </p:nvPr>
        </p:nvSpPr>
        <p:spPr>
          <a:xfrm>
            <a:off x="457200" y="3231099"/>
            <a:ext cx="8229600" cy="1362078"/>
          </a:xfrm>
          <a:prstGeom prst="rect">
            <a:avLst/>
          </a:prstGeom>
        </p:spPr>
        <p:txBody>
          <a:bodyPr/>
          <a:lstStyle/>
          <a:p>
            <a:pPr lvl="0">
              <a:defRPr sz="1800">
                <a:solidFill>
                  <a:srgbClr val="000000"/>
                </a:solidFill>
              </a:defRPr>
            </a:pPr>
            <a:r>
              <a:rPr sz="4000">
                <a:solidFill>
                  <a:srgbClr val="1E1E1E"/>
                </a:solidFill>
                <a:latin typeface="Aharoni" pitchFamily="2" charset="-79"/>
                <a:cs typeface="Aharoni" pitchFamily="2" charset="-79"/>
              </a:rPr>
              <a:t>Cite</a:t>
            </a:r>
          </a:p>
        </p:txBody>
      </p:sp>
      <p:sp>
        <p:nvSpPr>
          <p:cNvPr id="272" name="Shape 272"/>
          <p:cNvSpPr>
            <a:spLocks noGrp="1"/>
          </p:cNvSpPr>
          <p:nvPr>
            <p:ph type="body" idx="1"/>
          </p:nvPr>
        </p:nvSpPr>
        <p:spPr>
          <a:xfrm>
            <a:off x="457200" y="4483103"/>
            <a:ext cx="8229600" cy="1500190"/>
          </a:xfrm>
          <a:prstGeom prst="rect">
            <a:avLst/>
          </a:prstGeom>
        </p:spPr>
        <p:txBody>
          <a:bodyPr lIns="0" tIns="0" rIns="0" bIns="0">
            <a:normAutofit/>
          </a:bodyPr>
          <a:lstStyle/>
          <a:p>
            <a:pPr lvl="0">
              <a:defRPr sz="1800">
                <a:solidFill>
                  <a:srgbClr val="000000"/>
                </a:solidFill>
              </a:defRPr>
            </a:pPr>
            <a:r>
              <a:rPr sz="2700">
                <a:solidFill>
                  <a:srgbClr val="8F8F8F"/>
                </a:solidFill>
                <a:latin typeface="Aharoni" pitchFamily="2" charset="-79"/>
                <a:cs typeface="Aharoni" pitchFamily="2" charset="-79"/>
              </a:rPr>
              <a:t>Using the Mendeley Citation Plug-In</a:t>
            </a:r>
          </a:p>
        </p:txBody>
      </p:sp>
      <p:pic>
        <p:nvPicPr>
          <p:cNvPr id="273" name="image52.png"/>
          <p:cNvPicPr/>
          <p:nvPr/>
        </p:nvPicPr>
        <p:blipFill>
          <a:blip r:embed="rId3" cstate="print">
            <a:extLst/>
          </a:blip>
          <a:stretch>
            <a:fillRect/>
          </a:stretch>
        </p:blipFill>
        <p:spPr>
          <a:xfrm>
            <a:off x="4907993" y="2700577"/>
            <a:ext cx="3435447" cy="1764054"/>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latin typeface="Aharoni" pitchFamily="2" charset="-79"/>
                <a:cs typeface="Aharoni" pitchFamily="2" charset="-79"/>
              </a:rPr>
              <a:t>Install the Citation Plug-in</a:t>
            </a:r>
          </a:p>
        </p:txBody>
      </p:sp>
      <p:pic>
        <p:nvPicPr>
          <p:cNvPr id="278" name="image53.png"/>
          <p:cNvPicPr/>
          <p:nvPr/>
        </p:nvPicPr>
        <p:blipFill>
          <a:blip r:embed="rId3" cstate="print">
            <a:extLst/>
          </a:blip>
          <a:stretch>
            <a:fillRect/>
          </a:stretch>
        </p:blipFill>
        <p:spPr>
          <a:xfrm>
            <a:off x="1664752" y="1709340"/>
            <a:ext cx="5882793" cy="3236149"/>
          </a:xfrm>
          <a:prstGeom prst="rect">
            <a:avLst/>
          </a:prstGeom>
          <a:ln w="12700">
            <a:miter lim="400000"/>
          </a:ln>
        </p:spPr>
      </p:pic>
      <p:pic>
        <p:nvPicPr>
          <p:cNvPr id="279" name="image54.png"/>
          <p:cNvPicPr/>
          <p:nvPr/>
        </p:nvPicPr>
        <p:blipFill>
          <a:blip r:embed="rId4" cstate="print">
            <a:extLst/>
          </a:blip>
          <a:stretch>
            <a:fillRect/>
          </a:stretch>
        </p:blipFill>
        <p:spPr>
          <a:xfrm>
            <a:off x="1734311" y="5039595"/>
            <a:ext cx="1355050" cy="1330365"/>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title"/>
          </p:nvPr>
        </p:nvSpPr>
        <p:spPr>
          <a:xfrm>
            <a:off x="457200" y="274638"/>
            <a:ext cx="8229600" cy="1143001"/>
          </a:xfrm>
          <a:prstGeom prst="rect">
            <a:avLst/>
          </a:prstGeom>
        </p:spPr>
        <p:txBody>
          <a:bodyPr>
            <a:normAutofit fontScale="90000"/>
          </a:bodyPr>
          <a:lstStyle>
            <a:lvl1pPr>
              <a:defRPr>
                <a:solidFill>
                  <a:srgbClr val="1E1E1D"/>
                </a:solidFill>
              </a:defRPr>
            </a:lvl1pPr>
          </a:lstStyle>
          <a:p>
            <a:pPr lvl="0">
              <a:defRPr sz="1800">
                <a:solidFill>
                  <a:srgbClr val="000000"/>
                </a:solidFill>
              </a:defRPr>
            </a:pPr>
            <a:r>
              <a:rPr sz="4000">
                <a:solidFill>
                  <a:srgbClr val="1E1E1D"/>
                </a:solidFill>
                <a:latin typeface="Aharoni" pitchFamily="2" charset="-79"/>
                <a:cs typeface="Aharoni" pitchFamily="2" charset="-79"/>
              </a:rPr>
              <a:t>Generate In-Text Citations in Word</a:t>
            </a:r>
          </a:p>
        </p:txBody>
      </p:sp>
      <p:pic>
        <p:nvPicPr>
          <p:cNvPr id="1026" name="Picture 2"/>
          <p:cNvPicPr>
            <a:picLocks noChangeAspect="1" noChangeArrowheads="1"/>
          </p:cNvPicPr>
          <p:nvPr/>
        </p:nvPicPr>
        <p:blipFill>
          <a:blip r:embed="rId3" cstate="print"/>
          <a:srcRect l="1781" r="6480" b="25806"/>
          <a:stretch>
            <a:fillRect/>
          </a:stretch>
        </p:blipFill>
        <p:spPr bwMode="auto">
          <a:xfrm>
            <a:off x="0" y="1524000"/>
            <a:ext cx="9144000" cy="4724400"/>
          </a:xfrm>
          <a:prstGeom prst="rect">
            <a:avLst/>
          </a:prstGeom>
          <a:noFill/>
          <a:ln w="9525">
            <a:noFill/>
            <a:miter lim="800000"/>
            <a:headEnd/>
            <a:tailEnd/>
          </a:ln>
          <a:effectLst/>
        </p:spPr>
      </p:pic>
      <p:sp>
        <p:nvSpPr>
          <p:cNvPr id="10" name="Shape 304"/>
          <p:cNvSpPr/>
          <p:nvPr/>
        </p:nvSpPr>
        <p:spPr>
          <a:xfrm>
            <a:off x="2286000" y="1981200"/>
            <a:ext cx="2438400" cy="609600"/>
          </a:xfrm>
          <a:prstGeom prst="rect">
            <a:avLst/>
          </a:prstGeom>
          <a:ln w="25400">
            <a:solidFill>
              <a:srgbClr val="9D1D23"/>
            </a:solidFill>
          </a:ln>
          <a:effectLst>
            <a:outerShdw blurRad="38100" dist="23000" dir="5400000" rotWithShape="0">
              <a:srgbClr val="000000">
                <a:alpha val="35000"/>
              </a:srgbClr>
            </a:outerShdw>
          </a:effectLst>
        </p:spPr>
        <p:txBody>
          <a:bodyPr lIns="0" tIns="0" rIns="0" bIns="0" anchor="ctr"/>
          <a:lstStyle/>
          <a:p>
            <a:pPr lvl="0">
              <a:defRPr>
                <a:latin typeface="Calibri"/>
                <a:ea typeface="Calibri"/>
                <a:cs typeface="Calibri"/>
                <a:sym typeface="Calibri"/>
              </a:defRPr>
            </a:pPr>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latin typeface="Aharoni" pitchFamily="2" charset="-79"/>
                <a:cs typeface="Aharoni" pitchFamily="2" charset="-79"/>
              </a:rPr>
              <a:t>Inserting Your Bibliography</a:t>
            </a:r>
          </a:p>
        </p:txBody>
      </p:sp>
      <p:pic>
        <p:nvPicPr>
          <p:cNvPr id="302" name="image68.png"/>
          <p:cNvPicPr/>
          <p:nvPr/>
        </p:nvPicPr>
        <p:blipFill>
          <a:blip r:embed="rId3" cstate="print">
            <a:extLst/>
          </a:blip>
          <a:stretch>
            <a:fillRect/>
          </a:stretch>
        </p:blipFill>
        <p:spPr>
          <a:xfrm>
            <a:off x="1775592" y="2754404"/>
            <a:ext cx="5592816" cy="3265582"/>
          </a:xfrm>
          <a:prstGeom prst="rect">
            <a:avLst/>
          </a:prstGeom>
          <a:ln w="12700">
            <a:miter lim="400000"/>
          </a:ln>
          <a:effectLst>
            <a:outerShdw blurRad="63500" rotWithShape="0">
              <a:srgbClr val="000000">
                <a:alpha val="39999"/>
              </a:srgbClr>
            </a:outerShdw>
          </a:effectLst>
        </p:spPr>
      </p:pic>
      <p:pic>
        <p:nvPicPr>
          <p:cNvPr id="303" name="image69.png"/>
          <p:cNvPicPr/>
          <p:nvPr/>
        </p:nvPicPr>
        <p:blipFill>
          <a:blip r:embed="rId4" cstate="print">
            <a:extLst/>
          </a:blip>
          <a:stretch>
            <a:fillRect/>
          </a:stretch>
        </p:blipFill>
        <p:spPr>
          <a:xfrm>
            <a:off x="1066800" y="1905000"/>
            <a:ext cx="7012514" cy="381163"/>
          </a:xfrm>
          <a:prstGeom prst="rect">
            <a:avLst/>
          </a:prstGeom>
          <a:ln w="12700">
            <a:miter lim="400000"/>
          </a:ln>
          <a:effectLst>
            <a:outerShdw blurRad="63500" rotWithShape="0">
              <a:srgbClr val="000000">
                <a:alpha val="39999"/>
              </a:srgbClr>
            </a:outerShdw>
          </a:effectLst>
        </p:spPr>
      </p:pic>
      <p:sp>
        <p:nvSpPr>
          <p:cNvPr id="304" name="Shape 304"/>
          <p:cNvSpPr/>
          <p:nvPr/>
        </p:nvSpPr>
        <p:spPr>
          <a:xfrm>
            <a:off x="4038600" y="1905000"/>
            <a:ext cx="1166083" cy="412732"/>
          </a:xfrm>
          <a:prstGeom prst="rect">
            <a:avLst/>
          </a:prstGeom>
          <a:ln w="25400">
            <a:solidFill>
              <a:srgbClr val="9D1D23"/>
            </a:solidFill>
          </a:ln>
          <a:effectLst>
            <a:outerShdw blurRad="38100" dist="23000" dir="5400000" rotWithShape="0">
              <a:srgbClr val="000000">
                <a:alpha val="35000"/>
              </a:srgbClr>
            </a:outerShdw>
          </a:effectLst>
        </p:spPr>
        <p:txBody>
          <a:bodyPr lIns="0" tIns="0" rIns="0" bIns="0" anchor="ctr"/>
          <a:lstStyle/>
          <a:p>
            <a:pPr lvl="0">
              <a:defRPr>
                <a:latin typeface="Calibri"/>
                <a:ea typeface="Calibri"/>
                <a:cs typeface="Calibri"/>
                <a:sym typeface="Calibri"/>
              </a:defRPr>
            </a:pPr>
            <a:endParaRPr/>
          </a:p>
        </p:txBody>
      </p:sp>
      <p:sp>
        <p:nvSpPr>
          <p:cNvPr id="305" name="Shape 305"/>
          <p:cNvSpPr/>
          <p:nvPr/>
        </p:nvSpPr>
        <p:spPr>
          <a:xfrm>
            <a:off x="4648200" y="2133600"/>
            <a:ext cx="3" cy="770059"/>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image3.png"/>
          <p:cNvPicPr/>
          <p:nvPr/>
        </p:nvPicPr>
        <p:blipFill>
          <a:blip r:embed="rId3" cstate="print">
            <a:extLst/>
          </a:blip>
          <a:stretch>
            <a:fillRect/>
          </a:stretch>
        </p:blipFill>
        <p:spPr>
          <a:xfrm>
            <a:off x="6026270" y="4026813"/>
            <a:ext cx="2811353" cy="1708464"/>
          </a:xfrm>
          <a:prstGeom prst="rect">
            <a:avLst/>
          </a:prstGeom>
          <a:ln w="12700">
            <a:miter lim="400000"/>
          </a:ln>
        </p:spPr>
      </p:pic>
      <p:pic>
        <p:nvPicPr>
          <p:cNvPr id="60" name="image4.png"/>
          <p:cNvPicPr/>
          <p:nvPr/>
        </p:nvPicPr>
        <p:blipFill>
          <a:blip r:embed="rId4" cstate="print">
            <a:extLst/>
          </a:blip>
          <a:stretch>
            <a:fillRect/>
          </a:stretch>
        </p:blipFill>
        <p:spPr>
          <a:xfrm>
            <a:off x="3222973" y="3713162"/>
            <a:ext cx="3024454" cy="1896998"/>
          </a:xfrm>
          <a:prstGeom prst="rect">
            <a:avLst/>
          </a:prstGeom>
          <a:ln w="12700">
            <a:miter lim="400000"/>
          </a:ln>
          <a:effectLst>
            <a:outerShdw blurRad="63500" rotWithShape="0">
              <a:srgbClr val="000000">
                <a:alpha val="39999"/>
              </a:srgbClr>
            </a:outerShdw>
          </a:effectLst>
        </p:spPr>
      </p:pic>
      <p:pic>
        <p:nvPicPr>
          <p:cNvPr id="61" name="image5.png" descr="MDLib.tiff"/>
          <p:cNvPicPr/>
          <p:nvPr/>
        </p:nvPicPr>
        <p:blipFill>
          <a:blip r:embed="rId5" cstate="print">
            <a:extLst/>
          </a:blip>
          <a:stretch>
            <a:fillRect/>
          </a:stretch>
        </p:blipFill>
        <p:spPr>
          <a:xfrm>
            <a:off x="304800" y="3505200"/>
            <a:ext cx="3062287" cy="1897065"/>
          </a:xfrm>
          <a:prstGeom prst="rect">
            <a:avLst/>
          </a:prstGeom>
          <a:ln w="12700">
            <a:miter lim="400000"/>
          </a:ln>
          <a:effectLst>
            <a:outerShdw blurRad="63500" rotWithShape="0">
              <a:srgbClr val="000000">
                <a:alpha val="39999"/>
              </a:srgbClr>
            </a:outerShdw>
          </a:effectLst>
        </p:spPr>
      </p:pic>
      <p:sp>
        <p:nvSpPr>
          <p:cNvPr id="62" name="Shape 62"/>
          <p:cNvSpPr/>
          <p:nvPr/>
        </p:nvSpPr>
        <p:spPr>
          <a:xfrm>
            <a:off x="1362673" y="5632229"/>
            <a:ext cx="1006869" cy="32316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500">
                <a:solidFill>
                  <a:srgbClr val="1E1E1D"/>
                </a:solidFill>
                <a:latin typeface="+mj-lt"/>
                <a:ea typeface="+mj-ea"/>
                <a:cs typeface="+mj-cs"/>
                <a:sym typeface="Helvetica Neue"/>
              </a:defRPr>
            </a:lvl1pPr>
          </a:lstStyle>
          <a:p>
            <a:pPr lvl="0">
              <a:defRPr sz="1800">
                <a:solidFill>
                  <a:srgbClr val="000000"/>
                </a:solidFill>
              </a:defRPr>
            </a:pPr>
            <a:r>
              <a:rPr sz="1500">
                <a:solidFill>
                  <a:srgbClr val="1E1E1D"/>
                </a:solidFill>
                <a:latin typeface="Aharoni" pitchFamily="2" charset="-79"/>
                <a:cs typeface="Aharoni" pitchFamily="2" charset="-79"/>
              </a:rPr>
              <a:t>Desktop </a:t>
            </a:r>
          </a:p>
        </p:txBody>
      </p:sp>
      <p:sp>
        <p:nvSpPr>
          <p:cNvPr id="63" name="Shape 63"/>
          <p:cNvSpPr/>
          <p:nvPr/>
        </p:nvSpPr>
        <p:spPr>
          <a:xfrm>
            <a:off x="4163764" y="5733829"/>
            <a:ext cx="1143003" cy="32316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500">
                <a:solidFill>
                  <a:srgbClr val="1E1E1D"/>
                </a:solidFill>
                <a:latin typeface="+mj-lt"/>
                <a:ea typeface="+mj-ea"/>
                <a:cs typeface="+mj-cs"/>
                <a:sym typeface="Helvetica Neue"/>
              </a:defRPr>
            </a:lvl1pPr>
          </a:lstStyle>
          <a:p>
            <a:pPr lvl="0">
              <a:defRPr sz="1800">
                <a:solidFill>
                  <a:srgbClr val="000000"/>
                </a:solidFill>
              </a:defRPr>
            </a:pPr>
            <a:r>
              <a:rPr sz="1500">
                <a:solidFill>
                  <a:srgbClr val="1E1E1D"/>
                </a:solidFill>
                <a:latin typeface="Aharoni" pitchFamily="2" charset="-79"/>
                <a:cs typeface="Aharoni" pitchFamily="2" charset="-79"/>
              </a:rPr>
              <a:t>Web</a:t>
            </a:r>
            <a:r>
              <a:rPr sz="1500">
                <a:solidFill>
                  <a:srgbClr val="1E1E1D"/>
                </a:solidFill>
              </a:rPr>
              <a:t> </a:t>
            </a:r>
          </a:p>
        </p:txBody>
      </p:sp>
      <p:sp>
        <p:nvSpPr>
          <p:cNvPr id="64" name="Shape 64"/>
          <p:cNvSpPr/>
          <p:nvPr/>
        </p:nvSpPr>
        <p:spPr>
          <a:xfrm>
            <a:off x="6860444" y="5925751"/>
            <a:ext cx="1143003" cy="32316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500">
                <a:solidFill>
                  <a:srgbClr val="1E1E1D"/>
                </a:solidFill>
                <a:latin typeface="+mj-lt"/>
                <a:ea typeface="+mj-ea"/>
                <a:cs typeface="+mj-cs"/>
                <a:sym typeface="Helvetica Neue"/>
              </a:defRPr>
            </a:lvl1pPr>
          </a:lstStyle>
          <a:p>
            <a:pPr lvl="0">
              <a:defRPr sz="1800">
                <a:solidFill>
                  <a:srgbClr val="000000"/>
                </a:solidFill>
              </a:defRPr>
            </a:pPr>
            <a:r>
              <a:rPr sz="1500">
                <a:solidFill>
                  <a:srgbClr val="1E1E1D"/>
                </a:solidFill>
                <a:latin typeface="Aharoni" pitchFamily="2" charset="-79"/>
                <a:cs typeface="Aharoni" pitchFamily="2" charset="-79"/>
              </a:rPr>
              <a:t>Mobile </a:t>
            </a:r>
          </a:p>
        </p:txBody>
      </p:sp>
      <p:sp>
        <p:nvSpPr>
          <p:cNvPr id="65" name="Shape 65"/>
          <p:cNvSpPr/>
          <p:nvPr/>
        </p:nvSpPr>
        <p:spPr>
          <a:xfrm>
            <a:off x="457200" y="1725621"/>
            <a:ext cx="5486400" cy="1615823"/>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lvl="0">
              <a:lnSpc>
                <a:spcPct val="150000"/>
              </a:lnSpc>
              <a:defRPr>
                <a:solidFill>
                  <a:srgbClr val="000000"/>
                </a:solidFill>
              </a:defRPr>
            </a:pPr>
            <a:r>
              <a:rPr sz="2200">
                <a:solidFill>
                  <a:srgbClr val="1E1E1D"/>
                </a:solidFill>
                <a:latin typeface="Aharoni" pitchFamily="2" charset="-79"/>
                <a:ea typeface="+mj-ea"/>
                <a:cs typeface="Aharoni" pitchFamily="2" charset="-79"/>
                <a:sym typeface="Helvetica Neue"/>
              </a:rPr>
              <a:t>Free Academic Software</a:t>
            </a:r>
            <a:endParaRPr sz="2200">
              <a:latin typeface="Aharoni" pitchFamily="2" charset="-79"/>
              <a:ea typeface="Calibri"/>
              <a:cs typeface="Aharoni" pitchFamily="2" charset="-79"/>
              <a:sym typeface="Calibri"/>
            </a:endParaRPr>
          </a:p>
          <a:p>
            <a:pPr lvl="0">
              <a:lnSpc>
                <a:spcPct val="150000"/>
              </a:lnSpc>
              <a:defRPr>
                <a:solidFill>
                  <a:srgbClr val="000000"/>
                </a:solidFill>
              </a:defRPr>
            </a:pPr>
            <a:r>
              <a:rPr sz="2200">
                <a:solidFill>
                  <a:srgbClr val="1E1E1D"/>
                </a:solidFill>
                <a:latin typeface="Aharoni" pitchFamily="2" charset="-79"/>
                <a:ea typeface="+mj-ea"/>
                <a:cs typeface="Aharoni" pitchFamily="2" charset="-79"/>
                <a:sym typeface="Helvetica Neue"/>
              </a:rPr>
              <a:t>Cross-Platform (Win/Mac/Linux/Mobile)</a:t>
            </a:r>
            <a:endParaRPr sz="2200">
              <a:latin typeface="Aharoni" pitchFamily="2" charset="-79"/>
              <a:ea typeface="Calibri"/>
              <a:cs typeface="Aharoni" pitchFamily="2" charset="-79"/>
              <a:sym typeface="Calibri"/>
            </a:endParaRPr>
          </a:p>
          <a:p>
            <a:pPr lvl="0">
              <a:lnSpc>
                <a:spcPct val="150000"/>
              </a:lnSpc>
              <a:defRPr>
                <a:solidFill>
                  <a:srgbClr val="000000"/>
                </a:solidFill>
              </a:defRPr>
            </a:pPr>
            <a:r>
              <a:rPr sz="2200">
                <a:solidFill>
                  <a:srgbClr val="1E1E1D"/>
                </a:solidFill>
                <a:latin typeface="Aharoni" pitchFamily="2" charset="-79"/>
                <a:ea typeface="+mj-ea"/>
                <a:cs typeface="Aharoni" pitchFamily="2" charset="-79"/>
                <a:sym typeface="Helvetica Neue"/>
              </a:rPr>
              <a:t>All Major Browsers</a:t>
            </a:r>
          </a:p>
        </p:txBody>
      </p:sp>
      <p:sp>
        <p:nvSpPr>
          <p:cNvPr id="66" name="Shape 66"/>
          <p:cNvSpPr/>
          <p:nvPr/>
        </p:nvSpPr>
        <p:spPr>
          <a:xfrm>
            <a:off x="420441" y="891074"/>
            <a:ext cx="7981606" cy="47782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20000"/>
              </a:lnSpc>
              <a:defRPr sz="2700" b="1">
                <a:solidFill>
                  <a:srgbClr val="1E1E1E"/>
                </a:solidFill>
                <a:latin typeface="+mj-lt"/>
                <a:ea typeface="+mj-ea"/>
                <a:cs typeface="+mj-cs"/>
                <a:sym typeface="Helvetica Neue"/>
              </a:defRPr>
            </a:lvl1pPr>
          </a:lstStyle>
          <a:p>
            <a:pPr lvl="0">
              <a:defRPr sz="1800" b="0">
                <a:solidFill>
                  <a:srgbClr val="000000"/>
                </a:solidFill>
              </a:defRPr>
            </a:pPr>
            <a:r>
              <a:rPr sz="2700" b="1">
                <a:solidFill>
                  <a:srgbClr val="1E1E1E"/>
                </a:solidFill>
                <a:latin typeface="Aharoni" pitchFamily="2" charset="-79"/>
                <a:cs typeface="Aharoni" pitchFamily="2" charset="-79"/>
              </a:rPr>
              <a:t>What is Mendeley?</a:t>
            </a:r>
          </a:p>
        </p:txBody>
      </p:sp>
      <p:pic>
        <p:nvPicPr>
          <p:cNvPr id="67" name="image6.png"/>
          <p:cNvPicPr/>
          <p:nvPr/>
        </p:nvPicPr>
        <p:blipFill>
          <a:blip r:embed="rId6" cstate="print">
            <a:extLst/>
          </a:blip>
          <a:stretch>
            <a:fillRect/>
          </a:stretch>
        </p:blipFill>
        <p:spPr>
          <a:xfrm>
            <a:off x="5650705" y="2367895"/>
            <a:ext cx="2908877" cy="745400"/>
          </a:xfrm>
          <a:prstGeom prst="rect">
            <a:avLst/>
          </a:prstGeom>
          <a:ln w="12700">
            <a:miter lim="400000"/>
          </a:ln>
        </p:spPr>
      </p:pic>
      <p:pic>
        <p:nvPicPr>
          <p:cNvPr id="68" name="image7.png"/>
          <p:cNvPicPr/>
          <p:nvPr/>
        </p:nvPicPr>
        <p:blipFill>
          <a:blip r:embed="rId7" cstate="print">
            <a:extLst/>
          </a:blip>
          <a:stretch>
            <a:fillRect/>
          </a:stretch>
        </p:blipFill>
        <p:spPr>
          <a:xfrm>
            <a:off x="5849175" y="1521688"/>
            <a:ext cx="2503634" cy="74540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latin typeface="Aharoni" pitchFamily="2" charset="-79"/>
                <a:cs typeface="Aharoni" pitchFamily="2" charset="-79"/>
              </a:rPr>
              <a:t>Finding a Citation Style</a:t>
            </a:r>
          </a:p>
        </p:txBody>
      </p:sp>
      <p:pic>
        <p:nvPicPr>
          <p:cNvPr id="310" name="image70.png" descr="Screenshot 2014-04-22 12.16.23.png"/>
          <p:cNvPicPr/>
          <p:nvPr/>
        </p:nvPicPr>
        <p:blipFill>
          <a:blip r:embed="rId3" cstate="print">
            <a:extLst/>
          </a:blip>
          <a:srcRect t="2684"/>
          <a:stretch>
            <a:fillRect/>
          </a:stretch>
        </p:blipFill>
        <p:spPr>
          <a:xfrm>
            <a:off x="457200" y="1848421"/>
            <a:ext cx="4512937" cy="4256219"/>
          </a:xfrm>
          <a:prstGeom prst="rect">
            <a:avLst/>
          </a:prstGeom>
          <a:ln w="12700">
            <a:miter lim="400000"/>
          </a:ln>
          <a:effectLst>
            <a:outerShdw blurRad="63500" rotWithShape="0">
              <a:srgbClr val="000000">
                <a:alpha val="39999"/>
              </a:srgbClr>
            </a:outerShdw>
          </a:effectLst>
        </p:spPr>
      </p:pic>
      <p:pic>
        <p:nvPicPr>
          <p:cNvPr id="311" name="image71.png" descr="Screenshot 2014-04-22 12.16.46.png"/>
          <p:cNvPicPr/>
          <p:nvPr/>
        </p:nvPicPr>
        <p:blipFill>
          <a:blip r:embed="rId4" cstate="print">
            <a:extLst/>
          </a:blip>
          <a:srcRect t="3873"/>
          <a:stretch>
            <a:fillRect/>
          </a:stretch>
        </p:blipFill>
        <p:spPr>
          <a:xfrm>
            <a:off x="5162441" y="2439471"/>
            <a:ext cx="3842695" cy="2773253"/>
          </a:xfrm>
          <a:prstGeom prst="rect">
            <a:avLst/>
          </a:prstGeom>
          <a:ln w="12700">
            <a:miter lim="400000"/>
          </a:ln>
          <a:effectLst>
            <a:outerShdw blurRad="63500" rotWithShape="0">
              <a:srgbClr val="000000">
                <a:alpha val="39999"/>
              </a:srgbClr>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p:cNvSpPr>
          <p:nvPr>
            <p:ph type="title"/>
          </p:nvPr>
        </p:nvSpPr>
        <p:spPr>
          <a:xfrm>
            <a:off x="457200" y="2819400"/>
            <a:ext cx="8229600" cy="1362078"/>
          </a:xfrm>
          <a:prstGeom prst="rect">
            <a:avLst/>
          </a:prstGeom>
        </p:spPr>
        <p:txBody>
          <a:bodyPr/>
          <a:lstStyle/>
          <a:p>
            <a:pPr lvl="0">
              <a:defRPr sz="1800">
                <a:solidFill>
                  <a:srgbClr val="000000"/>
                </a:solidFill>
              </a:defRPr>
            </a:pPr>
            <a:r>
              <a:rPr sz="4000">
                <a:solidFill>
                  <a:srgbClr val="1E1E1E"/>
                </a:solidFill>
                <a:latin typeface="Aharoni" pitchFamily="2" charset="-79"/>
                <a:cs typeface="Aharoni" pitchFamily="2" charset="-79"/>
              </a:rPr>
              <a:t>Collaborate</a:t>
            </a:r>
          </a:p>
        </p:txBody>
      </p:sp>
      <p:sp>
        <p:nvSpPr>
          <p:cNvPr id="316" name="Shape 316"/>
          <p:cNvSpPr>
            <a:spLocks noGrp="1"/>
          </p:cNvSpPr>
          <p:nvPr>
            <p:ph type="body" idx="1"/>
          </p:nvPr>
        </p:nvSpPr>
        <p:spPr>
          <a:xfrm>
            <a:off x="457200" y="4483103"/>
            <a:ext cx="8229600" cy="1500190"/>
          </a:xfrm>
          <a:prstGeom prst="rect">
            <a:avLst/>
          </a:prstGeom>
        </p:spPr>
        <p:txBody>
          <a:bodyPr lIns="0" tIns="0" rIns="0" bIns="0">
            <a:normAutofit/>
          </a:bodyPr>
          <a:lstStyle/>
          <a:p>
            <a:pPr lvl="0">
              <a:defRPr sz="1800">
                <a:solidFill>
                  <a:srgbClr val="000000"/>
                </a:solidFill>
              </a:defRPr>
            </a:pPr>
            <a:r>
              <a:rPr sz="2700">
                <a:solidFill>
                  <a:srgbClr val="8F8F8F"/>
                </a:solidFill>
                <a:latin typeface="Aharoni" pitchFamily="2" charset="-79"/>
                <a:cs typeface="Aharoni" pitchFamily="2" charset="-79"/>
              </a:rPr>
              <a:t>Join and Create Groups to Share References</a:t>
            </a:r>
          </a:p>
        </p:txBody>
      </p:sp>
      <p:pic>
        <p:nvPicPr>
          <p:cNvPr id="317" name="image74.png"/>
          <p:cNvPicPr/>
          <p:nvPr/>
        </p:nvPicPr>
        <p:blipFill>
          <a:blip r:embed="rId3" cstate="print">
            <a:extLst/>
          </a:blip>
          <a:stretch>
            <a:fillRect/>
          </a:stretch>
        </p:blipFill>
        <p:spPr>
          <a:xfrm>
            <a:off x="4539658" y="2026005"/>
            <a:ext cx="4077073" cy="230493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p:cNvSpPr>
          <p:nvPr>
            <p:ph type="title"/>
          </p:nvPr>
        </p:nvSpPr>
        <p:spPr>
          <a:xfrm>
            <a:off x="457200" y="295275"/>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latin typeface="Aharoni" pitchFamily="2" charset="-79"/>
                <a:cs typeface="Aharoni" pitchFamily="2" charset="-79"/>
              </a:rPr>
              <a:t>Create Groups</a:t>
            </a:r>
          </a:p>
        </p:txBody>
      </p:sp>
      <p:sp>
        <p:nvSpPr>
          <p:cNvPr id="322" name="Shape 322"/>
          <p:cNvSpPr/>
          <p:nvPr/>
        </p:nvSpPr>
        <p:spPr>
          <a:xfrm>
            <a:off x="304800" y="1905000"/>
            <a:ext cx="2044047" cy="259963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defRPr>
                <a:solidFill>
                  <a:srgbClr val="000000"/>
                </a:solidFill>
              </a:defRPr>
            </a:pPr>
            <a:r>
              <a:rPr>
                <a:solidFill>
                  <a:srgbClr val="3C3C3B"/>
                </a:solidFill>
                <a:latin typeface="Aharoni" pitchFamily="2" charset="-79"/>
                <a:ea typeface="+mj-ea"/>
                <a:cs typeface="Aharoni" pitchFamily="2" charset="-79"/>
                <a:sym typeface="Helvetica Neue"/>
              </a:rPr>
              <a:t>See the groups you created, joined or follow.</a:t>
            </a:r>
            <a:endParaRPr>
              <a:latin typeface="Aharoni" pitchFamily="2" charset="-79"/>
              <a:ea typeface="Calibri"/>
              <a:cs typeface="Aharoni" pitchFamily="2" charset="-79"/>
              <a:sym typeface="Calibri"/>
            </a:endParaRPr>
          </a:p>
          <a:p>
            <a:pPr lvl="0">
              <a:defRPr>
                <a:solidFill>
                  <a:srgbClr val="000000"/>
                </a:solidFill>
              </a:defRPr>
            </a:pPr>
            <a:endParaRPr>
              <a:latin typeface="Aharoni" pitchFamily="2" charset="-79"/>
              <a:ea typeface="+mj-ea"/>
              <a:cs typeface="Aharoni" pitchFamily="2" charset="-79"/>
              <a:sym typeface="Helvetica Neue"/>
            </a:endParaRPr>
          </a:p>
          <a:p>
            <a:pPr lvl="0">
              <a:defRPr>
                <a:solidFill>
                  <a:srgbClr val="000000"/>
                </a:solidFill>
              </a:defRPr>
            </a:pPr>
            <a:endParaRPr>
              <a:latin typeface="Aharoni" pitchFamily="2" charset="-79"/>
              <a:ea typeface="+mj-ea"/>
              <a:cs typeface="Aharoni" pitchFamily="2" charset="-79"/>
              <a:sym typeface="Helvetica Neue"/>
            </a:endParaRPr>
          </a:p>
          <a:p>
            <a:pPr lvl="0">
              <a:defRPr>
                <a:solidFill>
                  <a:srgbClr val="000000"/>
                </a:solidFill>
              </a:defRPr>
            </a:pPr>
            <a:r>
              <a:rPr>
                <a:solidFill>
                  <a:srgbClr val="3C3C3B"/>
                </a:solidFill>
                <a:latin typeface="Aharoni" pitchFamily="2" charset="-79"/>
                <a:ea typeface="+mj-ea"/>
                <a:cs typeface="Aharoni" pitchFamily="2" charset="-79"/>
                <a:sym typeface="Helvetica Neue"/>
              </a:rPr>
              <a:t>Add documents to a group by dragging and dropping.</a:t>
            </a:r>
          </a:p>
        </p:txBody>
      </p:sp>
      <p:pic>
        <p:nvPicPr>
          <p:cNvPr id="5" name="Picture 4" descr="Capture.JPG"/>
          <p:cNvPicPr>
            <a:picLocks noChangeAspect="1"/>
          </p:cNvPicPr>
          <p:nvPr/>
        </p:nvPicPr>
        <p:blipFill>
          <a:blip r:embed="rId3" cstate="print"/>
          <a:stretch>
            <a:fillRect/>
          </a:stretch>
        </p:blipFill>
        <p:spPr>
          <a:xfrm>
            <a:off x="2438400" y="1981200"/>
            <a:ext cx="6373907" cy="4114800"/>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p:cNvSpPr>
          <p:nvPr>
            <p:ph type="title"/>
          </p:nvPr>
        </p:nvSpPr>
        <p:spPr>
          <a:xfrm>
            <a:off x="457200" y="683746"/>
            <a:ext cx="8229600" cy="1143001"/>
          </a:xfrm>
          <a:prstGeom prst="rect">
            <a:avLst/>
          </a:prstGeom>
        </p:spPr>
        <p:txBody>
          <a:bodyPr/>
          <a:lstStyle/>
          <a:p>
            <a:pPr lvl="0">
              <a:defRPr sz="1800">
                <a:solidFill>
                  <a:srgbClr val="000000"/>
                </a:solidFill>
              </a:defRPr>
            </a:pPr>
            <a:r>
              <a:rPr sz="3900">
                <a:solidFill>
                  <a:srgbClr val="1E1E1D"/>
                </a:solidFill>
                <a:latin typeface="Aharoni" pitchFamily="2" charset="-79"/>
                <a:cs typeface="Aharoni" pitchFamily="2" charset="-79"/>
              </a:rPr>
              <a:t>Private Groups</a:t>
            </a:r>
            <a:br>
              <a:rPr sz="3900">
                <a:solidFill>
                  <a:srgbClr val="1E1E1D"/>
                </a:solidFill>
                <a:latin typeface="Aharoni" pitchFamily="2" charset="-79"/>
                <a:cs typeface="Aharoni" pitchFamily="2" charset="-79"/>
              </a:rPr>
            </a:br>
            <a:r>
              <a:rPr sz="2700">
                <a:solidFill>
                  <a:srgbClr val="919191"/>
                </a:solidFill>
                <a:latin typeface="Aharoni" pitchFamily="2" charset="-79"/>
                <a:cs typeface="Aharoni" pitchFamily="2" charset="-79"/>
              </a:rPr>
              <a:t>Collaborate with Your Research Team</a:t>
            </a:r>
          </a:p>
        </p:txBody>
      </p:sp>
      <p:sp>
        <p:nvSpPr>
          <p:cNvPr id="328" name="Shape 328"/>
          <p:cNvSpPr/>
          <p:nvPr/>
        </p:nvSpPr>
        <p:spPr>
          <a:xfrm>
            <a:off x="7126940" y="2192908"/>
            <a:ext cx="2017062" cy="2320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defRPr>
                <a:solidFill>
                  <a:srgbClr val="000000"/>
                </a:solidFill>
              </a:defRPr>
            </a:pPr>
            <a:r>
              <a:rPr>
                <a:solidFill>
                  <a:srgbClr val="3C3C3B"/>
                </a:solidFill>
                <a:latin typeface="Aharoni" pitchFamily="2" charset="-79"/>
                <a:ea typeface="+mj-ea"/>
                <a:cs typeface="Aharoni" pitchFamily="2" charset="-79"/>
                <a:sym typeface="Helvetica Neue"/>
              </a:rPr>
              <a:t>Share full-text </a:t>
            </a:r>
            <a:endParaRPr>
              <a:latin typeface="Aharoni" pitchFamily="2" charset="-79"/>
              <a:ea typeface="Calibri"/>
              <a:cs typeface="Aharoni" pitchFamily="2" charset="-79"/>
              <a:sym typeface="Calibri"/>
            </a:endParaRPr>
          </a:p>
          <a:p>
            <a:pPr lvl="0">
              <a:defRPr>
                <a:solidFill>
                  <a:srgbClr val="000000"/>
                </a:solidFill>
              </a:defRPr>
            </a:pPr>
            <a:r>
              <a:rPr>
                <a:solidFill>
                  <a:srgbClr val="3C3C3B"/>
                </a:solidFill>
                <a:latin typeface="Aharoni" pitchFamily="2" charset="-79"/>
                <a:ea typeface="+mj-ea"/>
                <a:cs typeface="Aharoni" pitchFamily="2" charset="-79"/>
                <a:sym typeface="Helvetica Neue"/>
              </a:rPr>
              <a:t>documents with members of your private group</a:t>
            </a:r>
            <a:endParaRPr>
              <a:latin typeface="Aharoni" pitchFamily="2" charset="-79"/>
              <a:ea typeface="Calibri"/>
              <a:cs typeface="Aharoni" pitchFamily="2" charset="-79"/>
              <a:sym typeface="Calibri"/>
            </a:endParaRPr>
          </a:p>
          <a:p>
            <a:pPr lvl="0">
              <a:defRPr>
                <a:solidFill>
                  <a:srgbClr val="000000"/>
                </a:solidFill>
              </a:defRPr>
            </a:pPr>
            <a:endParaRPr>
              <a:latin typeface="Aharoni" pitchFamily="2" charset="-79"/>
              <a:ea typeface="+mj-ea"/>
              <a:cs typeface="Aharoni" pitchFamily="2" charset="-79"/>
              <a:sym typeface="Helvetica Neue"/>
            </a:endParaRPr>
          </a:p>
          <a:p>
            <a:pPr lvl="0">
              <a:defRPr>
                <a:solidFill>
                  <a:srgbClr val="000000"/>
                </a:solidFill>
              </a:defRPr>
            </a:pPr>
            <a:endParaRPr>
              <a:latin typeface="Aharoni" pitchFamily="2" charset="-79"/>
              <a:ea typeface="+mj-ea"/>
              <a:cs typeface="Aharoni" pitchFamily="2" charset="-79"/>
              <a:sym typeface="Helvetica Neue"/>
            </a:endParaRPr>
          </a:p>
          <a:p>
            <a:pPr lvl="0">
              <a:defRPr>
                <a:solidFill>
                  <a:srgbClr val="000000"/>
                </a:solidFill>
              </a:defRPr>
            </a:pPr>
            <a:r>
              <a:rPr>
                <a:solidFill>
                  <a:srgbClr val="3C3C3B"/>
                </a:solidFill>
                <a:latin typeface="Aharoni" pitchFamily="2" charset="-79"/>
                <a:ea typeface="+mj-ea"/>
                <a:cs typeface="Aharoni" pitchFamily="2" charset="-79"/>
                <a:sym typeface="Helvetica Neue"/>
              </a:rPr>
              <a:t>Share highlights and annotations</a:t>
            </a:r>
          </a:p>
        </p:txBody>
      </p:sp>
      <p:pic>
        <p:nvPicPr>
          <p:cNvPr id="330" name="image77.png"/>
          <p:cNvPicPr/>
          <p:nvPr/>
        </p:nvPicPr>
        <p:blipFill>
          <a:blip r:embed="rId3" cstate="print">
            <a:extLst/>
          </a:blip>
          <a:stretch>
            <a:fillRect/>
          </a:stretch>
        </p:blipFill>
        <p:spPr>
          <a:xfrm>
            <a:off x="720229" y="2060357"/>
            <a:ext cx="5731267" cy="3845854"/>
          </a:xfrm>
          <a:prstGeom prst="rect">
            <a:avLst/>
          </a:prstGeom>
          <a:ln w="12700">
            <a:miter lim="400000"/>
          </a:ln>
          <a:effectLst>
            <a:outerShdw blurRad="63500" rotWithShape="0">
              <a:srgbClr val="000000">
                <a:alpha val="39999"/>
              </a:srgbClr>
            </a:outerShdw>
          </a:effectLst>
        </p:spPr>
      </p:pic>
    </p:spTree>
  </p:cSld>
  <p:clrMapOvr>
    <a:masterClrMapping/>
  </p:clrMapOvr>
  <p:transition spd="med"/>
  <p:timing>
    <p:tnLst>
      <p:par>
        <p:cTn id="1" dur="indefinite" restart="never" fill="hold"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latin typeface="Aharoni" pitchFamily="2" charset="-79"/>
                <a:cs typeface="Aharoni" pitchFamily="2" charset="-79"/>
              </a:rPr>
              <a:t>Browse &amp; Join Public Groups</a:t>
            </a:r>
          </a:p>
        </p:txBody>
      </p:sp>
      <p:pic>
        <p:nvPicPr>
          <p:cNvPr id="335" name="image79.png"/>
          <p:cNvPicPr/>
          <p:nvPr/>
        </p:nvPicPr>
        <p:blipFill>
          <a:blip r:embed="rId3" cstate="print">
            <a:extLst/>
          </a:blip>
          <a:stretch>
            <a:fillRect/>
          </a:stretch>
        </p:blipFill>
        <p:spPr>
          <a:xfrm>
            <a:off x="457200" y="1611312"/>
            <a:ext cx="5265271" cy="4764988"/>
          </a:xfrm>
          <a:prstGeom prst="rect">
            <a:avLst/>
          </a:prstGeom>
          <a:ln w="12700">
            <a:miter lim="400000"/>
          </a:ln>
          <a:effectLst>
            <a:outerShdw blurRad="63500" rotWithShape="0">
              <a:srgbClr val="000000">
                <a:alpha val="39999"/>
              </a:srgbClr>
            </a:outerShdw>
          </a:effectLst>
        </p:spPr>
      </p:pic>
      <p:sp>
        <p:nvSpPr>
          <p:cNvPr id="336" name="Shape 336"/>
          <p:cNvSpPr/>
          <p:nvPr/>
        </p:nvSpPr>
        <p:spPr>
          <a:xfrm>
            <a:off x="6012329" y="3189939"/>
            <a:ext cx="2674474" cy="6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a:latin typeface="+mj-lt"/>
                <a:ea typeface="+mj-ea"/>
                <a:cs typeface="+mj-cs"/>
                <a:sym typeface="Helvetica Neue"/>
              </a:defRPr>
            </a:lvl1pPr>
          </a:lstStyle>
          <a:p>
            <a:pPr lvl="0">
              <a:defRPr>
                <a:solidFill>
                  <a:srgbClr val="000000"/>
                </a:solidFill>
              </a:defRPr>
            </a:pPr>
            <a:r>
              <a:rPr>
                <a:solidFill>
                  <a:srgbClr val="3C3C3B"/>
                </a:solidFill>
                <a:latin typeface="Aharoni" pitchFamily="2" charset="-79"/>
                <a:cs typeface="Aharoni" pitchFamily="2" charset="-79"/>
              </a:rPr>
              <a:t>Browse by discipline to discover new groups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latin typeface="Aharoni" pitchFamily="2" charset="-79"/>
                <a:cs typeface="Aharoni" pitchFamily="2" charset="-79"/>
              </a:rPr>
              <a:t>Create your research profile</a:t>
            </a:r>
          </a:p>
        </p:txBody>
      </p:sp>
      <p:sp>
        <p:nvSpPr>
          <p:cNvPr id="341" name="Shape 341"/>
          <p:cNvSpPr/>
          <p:nvPr/>
        </p:nvSpPr>
        <p:spPr>
          <a:xfrm>
            <a:off x="68384" y="3250644"/>
            <a:ext cx="1903504" cy="120263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defRPr>
                <a:solidFill>
                  <a:srgbClr val="000000"/>
                </a:solidFill>
              </a:defRPr>
            </a:pPr>
            <a:r>
              <a:rPr>
                <a:solidFill>
                  <a:srgbClr val="3C3C3B"/>
                </a:solidFill>
                <a:latin typeface="Aharoni" pitchFamily="2" charset="-79"/>
                <a:ea typeface="+mj-ea"/>
                <a:cs typeface="Aharoni" pitchFamily="2" charset="-79"/>
                <a:sym typeface="Helvetica Neue"/>
              </a:rPr>
              <a:t>Connect with colleagues</a:t>
            </a:r>
            <a:endParaRPr>
              <a:latin typeface="Aharoni" pitchFamily="2" charset="-79"/>
              <a:ea typeface="Calibri"/>
              <a:cs typeface="Aharoni" pitchFamily="2" charset="-79"/>
              <a:sym typeface="Calibri"/>
            </a:endParaRPr>
          </a:p>
          <a:p>
            <a:pPr lvl="0">
              <a:defRPr>
                <a:solidFill>
                  <a:srgbClr val="000000"/>
                </a:solidFill>
              </a:defRPr>
            </a:pPr>
            <a:r>
              <a:rPr>
                <a:solidFill>
                  <a:srgbClr val="3C3C3B"/>
                </a:solidFill>
                <a:latin typeface="Aharoni" pitchFamily="2" charset="-79"/>
                <a:ea typeface="+mj-ea"/>
                <a:cs typeface="Aharoni" pitchFamily="2" charset="-79"/>
                <a:sym typeface="Helvetica Neue"/>
              </a:rPr>
              <a:t>and join new communities</a:t>
            </a:r>
          </a:p>
        </p:txBody>
      </p:sp>
      <p:sp>
        <p:nvSpPr>
          <p:cNvPr id="342" name="Shape 342"/>
          <p:cNvSpPr/>
          <p:nvPr/>
        </p:nvSpPr>
        <p:spPr>
          <a:xfrm>
            <a:off x="7240495" y="4673043"/>
            <a:ext cx="1903505" cy="831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a:latin typeface="+mj-lt"/>
                <a:ea typeface="+mj-ea"/>
                <a:cs typeface="+mj-cs"/>
                <a:sym typeface="Helvetica Neue"/>
              </a:defRPr>
            </a:lvl1pPr>
          </a:lstStyle>
          <a:p>
            <a:pPr lvl="0">
              <a:defRPr>
                <a:solidFill>
                  <a:srgbClr val="000000"/>
                </a:solidFill>
              </a:defRPr>
            </a:pPr>
            <a:r>
              <a:rPr>
                <a:solidFill>
                  <a:srgbClr val="3C3C3B"/>
                </a:solidFill>
                <a:latin typeface="Aharoni" pitchFamily="2" charset="-79"/>
                <a:cs typeface="Aharoni" pitchFamily="2" charset="-79"/>
              </a:rPr>
              <a:t>Share your work with other researchers</a:t>
            </a:r>
          </a:p>
        </p:txBody>
      </p:sp>
      <p:pic>
        <p:nvPicPr>
          <p:cNvPr id="343" name="image80.png"/>
          <p:cNvPicPr/>
          <p:nvPr/>
        </p:nvPicPr>
        <p:blipFill>
          <a:blip r:embed="rId3" cstate="print">
            <a:extLst/>
          </a:blip>
          <a:stretch>
            <a:fillRect/>
          </a:stretch>
        </p:blipFill>
        <p:spPr>
          <a:xfrm>
            <a:off x="1600200" y="1981200"/>
            <a:ext cx="5190719" cy="3562428"/>
          </a:xfrm>
          <a:prstGeom prst="rect">
            <a:avLst/>
          </a:prstGeom>
          <a:ln w="12700">
            <a:miter lim="400000"/>
          </a:ln>
          <a:effectLst>
            <a:outerShdw blurRad="63500" rotWithShape="0">
              <a:srgbClr val="000000">
                <a:alpha val="39999"/>
              </a:srgbClr>
            </a:outerShdw>
          </a:effectLst>
        </p:spPr>
      </p:pic>
      <p:sp>
        <p:nvSpPr>
          <p:cNvPr id="344" name="Shape 344"/>
          <p:cNvSpPr/>
          <p:nvPr/>
        </p:nvSpPr>
        <p:spPr>
          <a:xfrm>
            <a:off x="7240495" y="2981282"/>
            <a:ext cx="1903505" cy="11112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a:latin typeface="+mj-lt"/>
                <a:ea typeface="+mj-ea"/>
                <a:cs typeface="+mj-cs"/>
                <a:sym typeface="Helvetica Neue"/>
              </a:defRPr>
            </a:lvl1pPr>
          </a:lstStyle>
          <a:p>
            <a:pPr lvl="0">
              <a:defRPr>
                <a:solidFill>
                  <a:srgbClr val="000000"/>
                </a:solidFill>
              </a:defRPr>
            </a:pPr>
            <a:r>
              <a:rPr>
                <a:solidFill>
                  <a:srgbClr val="3C3C3B"/>
                </a:solidFill>
                <a:latin typeface="Aharoni" pitchFamily="2" charset="-79"/>
                <a:cs typeface="Aharoni" pitchFamily="2" charset="-79"/>
              </a:rPr>
              <a:t>Promote your work and interests to a global audience</a:t>
            </a:r>
          </a:p>
        </p:txBody>
      </p:sp>
      <p:sp>
        <p:nvSpPr>
          <p:cNvPr id="345" name="Shape 345"/>
          <p:cNvSpPr/>
          <p:nvPr/>
        </p:nvSpPr>
        <p:spPr>
          <a:xfrm>
            <a:off x="7240495" y="1598141"/>
            <a:ext cx="1903505" cy="110799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a:latin typeface="+mj-lt"/>
                <a:ea typeface="+mj-ea"/>
                <a:cs typeface="+mj-cs"/>
                <a:sym typeface="Helvetica Neue"/>
              </a:defRPr>
            </a:lvl1pPr>
          </a:lstStyle>
          <a:p>
            <a:pPr lvl="0">
              <a:defRPr>
                <a:solidFill>
                  <a:srgbClr val="000000"/>
                </a:solidFill>
              </a:defRPr>
            </a:pPr>
            <a:r>
              <a:rPr>
                <a:solidFill>
                  <a:srgbClr val="3C3C3B"/>
                </a:solidFill>
                <a:latin typeface="Aharoni" pitchFamily="2" charset="-79"/>
                <a:cs typeface="Aharoni" pitchFamily="2" charset="-79"/>
              </a:rPr>
              <a:t>Receive personal stats on how your work is used</a:t>
            </a:r>
          </a:p>
        </p:txBody>
      </p:sp>
      <p:sp>
        <p:nvSpPr>
          <p:cNvPr id="346" name="Shape 346"/>
          <p:cNvSpPr/>
          <p:nvPr/>
        </p:nvSpPr>
        <p:spPr>
          <a:xfrm>
            <a:off x="483292" y="4665181"/>
            <a:ext cx="2258625"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347" name="Shape 347"/>
          <p:cNvSpPr/>
          <p:nvPr/>
        </p:nvSpPr>
        <p:spPr>
          <a:xfrm flipH="1">
            <a:off x="6035449" y="5134664"/>
            <a:ext cx="1260648"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348" name="Shape 348"/>
          <p:cNvSpPr/>
          <p:nvPr/>
        </p:nvSpPr>
        <p:spPr>
          <a:xfrm flipH="1">
            <a:off x="6035449" y="3582604"/>
            <a:ext cx="1260648"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349" name="Shape 349"/>
          <p:cNvSpPr/>
          <p:nvPr/>
        </p:nvSpPr>
        <p:spPr>
          <a:xfrm flipH="1">
            <a:off x="6780737" y="2199461"/>
            <a:ext cx="515361"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p:cNvSpPr>
          <p:nvPr>
            <p:ph type="sldNum" sz="quarter" idx="2"/>
          </p:nvPr>
        </p:nvSpPr>
        <p:spPr>
          <a:xfrm>
            <a:off x="6553200" y="6278071"/>
            <a:ext cx="2133600" cy="243843"/>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48055">
              <a:defRPr sz="900"/>
            </a:lvl1pPr>
          </a:lstStyle>
          <a:p>
            <a:pPr lvl="0">
              <a:defRPr sz="1800">
                <a:solidFill>
                  <a:srgbClr val="000000"/>
                </a:solidFill>
              </a:defRPr>
            </a:pPr>
            <a:fld id="{86CB4B4D-7CA3-9044-876B-883B54F8677D}" type="slidenum">
              <a:rPr sz="900">
                <a:solidFill>
                  <a:srgbClr val="8F8F8F"/>
                </a:solidFill>
              </a:rPr>
              <a:pPr lvl="0">
                <a:defRPr sz="1800">
                  <a:solidFill>
                    <a:srgbClr val="000000"/>
                  </a:solidFill>
                </a:defRPr>
              </a:pPr>
              <a:t>26</a:t>
            </a:fld>
            <a:endParaRPr sz="900">
              <a:solidFill>
                <a:srgbClr val="8F8F8F"/>
              </a:solidFill>
            </a:endParaRPr>
          </a:p>
        </p:txBody>
      </p:sp>
      <p:pic>
        <p:nvPicPr>
          <p:cNvPr id="412" name="image95.png"/>
          <p:cNvPicPr/>
          <p:nvPr/>
        </p:nvPicPr>
        <p:blipFill>
          <a:blip r:embed="rId3" cstate="print">
            <a:extLst/>
          </a:blip>
          <a:stretch>
            <a:fillRect/>
          </a:stretch>
        </p:blipFill>
        <p:spPr>
          <a:xfrm>
            <a:off x="1606350" y="1636328"/>
            <a:ext cx="5931431" cy="3892751"/>
          </a:xfrm>
          <a:prstGeom prst="rect">
            <a:avLst/>
          </a:prstGeom>
          <a:ln w="12700">
            <a:miter lim="400000"/>
          </a:ln>
        </p:spPr>
      </p:pic>
      <p:sp>
        <p:nvSpPr>
          <p:cNvPr id="413" name="Shape 413"/>
          <p:cNvSpPr>
            <a:spLocks noGrp="1"/>
          </p:cNvSpPr>
          <p:nvPr>
            <p:ph type="title"/>
          </p:nvPr>
        </p:nvSpPr>
        <p:spPr>
          <a:xfrm>
            <a:off x="457200" y="274638"/>
            <a:ext cx="8229600" cy="1143001"/>
          </a:xfrm>
          <a:prstGeom prst="rect">
            <a:avLst/>
          </a:prstGeom>
        </p:spPr>
        <p:txBody>
          <a:bodyPr lIns="0" tIns="0" rIns="0" bIns="0"/>
          <a:lstStyle>
            <a:lvl1pPr>
              <a:defRPr sz="4000">
                <a:solidFill>
                  <a:srgbClr val="1E1E1D"/>
                </a:solidFill>
              </a:defRPr>
            </a:lvl1pPr>
          </a:lstStyle>
          <a:p>
            <a:pPr lvl="0">
              <a:defRPr sz="1800">
                <a:solidFill>
                  <a:srgbClr val="000000"/>
                </a:solidFill>
              </a:defRPr>
            </a:pPr>
            <a:r>
              <a:rPr sz="4000">
                <a:solidFill>
                  <a:srgbClr val="1E1E1D"/>
                </a:solidFill>
                <a:latin typeface="Aharoni" pitchFamily="2" charset="-79"/>
                <a:cs typeface="Aharoni" pitchFamily="2" charset="-79"/>
              </a:rPr>
              <a:t>Resources</a:t>
            </a:r>
          </a:p>
        </p:txBody>
      </p:sp>
      <p:sp>
        <p:nvSpPr>
          <p:cNvPr id="414" name="Shape 414"/>
          <p:cNvSpPr>
            <a:spLocks noGrp="1"/>
          </p:cNvSpPr>
          <p:nvPr>
            <p:ph type="body" idx="1"/>
          </p:nvPr>
        </p:nvSpPr>
        <p:spPr>
          <a:xfrm>
            <a:off x="457200" y="5609590"/>
            <a:ext cx="8229600" cy="587774"/>
          </a:xfrm>
          <a:prstGeom prst="rect">
            <a:avLst/>
          </a:prstGeom>
        </p:spPr>
        <p:txBody>
          <a:bodyPr lIns="0" tIns="0" rIns="0" bIns="0"/>
          <a:lstStyle>
            <a:lvl1pPr algn="ctr">
              <a:spcBef>
                <a:spcPts val="600"/>
              </a:spcBef>
              <a:defRPr sz="2700">
                <a:solidFill>
                  <a:srgbClr val="000000"/>
                </a:solidFill>
                <a:hlinkClick r:id="rId4"/>
              </a:defRPr>
            </a:lvl1pPr>
          </a:lstStyle>
          <a:p>
            <a:pPr lvl="0">
              <a:defRPr sz="1800"/>
            </a:pPr>
            <a:r>
              <a:rPr sz="2700">
                <a:hlinkClick r:id="rId4"/>
              </a:rPr>
              <a:t>http://community.mendeley.com/guides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a:spLocks noGrp="1"/>
          </p:cNvSpPr>
          <p:nvPr>
            <p:ph type="sldNum" sz="quarter" idx="2"/>
          </p:nvPr>
        </p:nvSpPr>
        <p:spPr>
          <a:xfrm>
            <a:off x="6553200" y="6278071"/>
            <a:ext cx="2133600" cy="243843"/>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000">
                <a:solidFill>
                  <a:srgbClr val="8F8F8F"/>
                </a:solidFill>
              </a:rPr>
              <a:pPr lvl="0">
                <a:defRPr sz="1800">
                  <a:solidFill>
                    <a:srgbClr val="000000"/>
                  </a:solidFill>
                </a:defRPr>
              </a:pPr>
              <a:t>27</a:t>
            </a:fld>
            <a:endParaRPr sz="1000">
              <a:solidFill>
                <a:srgbClr val="8F8F8F"/>
              </a:solidFill>
            </a:endParaRPr>
          </a:p>
        </p:txBody>
      </p:sp>
      <p:sp>
        <p:nvSpPr>
          <p:cNvPr id="429" name="Shape 429"/>
          <p:cNvSpPr>
            <a:spLocks noGrp="1"/>
          </p:cNvSpPr>
          <p:nvPr>
            <p:ph type="title"/>
          </p:nvPr>
        </p:nvSpPr>
        <p:spPr>
          <a:xfrm>
            <a:off x="533400" y="1905000"/>
            <a:ext cx="8229600" cy="1932521"/>
          </a:xfrm>
          <a:prstGeom prst="rect">
            <a:avLst/>
          </a:prstGeom>
        </p:spPr>
        <p:txBody>
          <a:bodyPr lIns="0" tIns="0" rIns="0" bIns="0">
            <a:normAutofit/>
          </a:bodyPr>
          <a:lstStyle/>
          <a:p>
            <a:pPr lvl="0">
              <a:defRPr sz="1800">
                <a:solidFill>
                  <a:srgbClr val="000000"/>
                </a:solidFill>
              </a:defRPr>
            </a:pPr>
            <a:r>
              <a:rPr sz="4400" dirty="0" smtClean="0">
                <a:solidFill>
                  <a:srgbClr val="1E1E1E"/>
                </a:solidFill>
                <a:latin typeface="Aharoni" pitchFamily="2" charset="-79"/>
                <a:cs typeface="Aharoni" pitchFamily="2" charset="-79"/>
              </a:rPr>
              <a:t>Thanks</a:t>
            </a:r>
            <a:endParaRPr sz="2400" dirty="0">
              <a:solidFill>
                <a:srgbClr val="1E1E1E"/>
              </a:solidFill>
              <a:latin typeface="Aharoni" pitchFamily="2" charset="-79"/>
              <a:cs typeface="Aharoni" pitchFamily="2" charset="-79"/>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image8.png"/>
          <p:cNvPicPr/>
          <p:nvPr/>
        </p:nvPicPr>
        <p:blipFill>
          <a:blip r:embed="rId3" cstate="print">
            <a:extLst/>
          </a:blip>
          <a:stretch>
            <a:fillRect/>
          </a:stretch>
        </p:blipFill>
        <p:spPr>
          <a:xfrm>
            <a:off x="3960929" y="1873131"/>
            <a:ext cx="1417157" cy="909963"/>
          </a:xfrm>
          <a:prstGeom prst="rect">
            <a:avLst/>
          </a:prstGeom>
          <a:ln w="12700">
            <a:miter lim="400000"/>
          </a:ln>
        </p:spPr>
      </p:pic>
      <p:sp>
        <p:nvSpPr>
          <p:cNvPr id="73" name="Shape 73"/>
          <p:cNvSpPr>
            <a:spLocks noGrp="1"/>
          </p:cNvSpPr>
          <p:nvPr>
            <p:ph type="sldNum" sz="quarter" idx="2"/>
          </p:nvPr>
        </p:nvSpPr>
        <p:spPr>
          <a:xfrm>
            <a:off x="6553200" y="6278071"/>
            <a:ext cx="2133600" cy="243843"/>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48055">
              <a:defRPr sz="900"/>
            </a:lvl1pPr>
          </a:lstStyle>
          <a:p>
            <a:pPr lvl="0">
              <a:defRPr sz="1800">
                <a:solidFill>
                  <a:srgbClr val="000000"/>
                </a:solidFill>
              </a:defRPr>
            </a:pPr>
            <a:fld id="{86CB4B4D-7CA3-9044-876B-883B54F8677D}" type="slidenum">
              <a:rPr sz="900">
                <a:solidFill>
                  <a:srgbClr val="8F8F8F"/>
                </a:solidFill>
              </a:rPr>
              <a:pPr lvl="0">
                <a:defRPr sz="1800">
                  <a:solidFill>
                    <a:srgbClr val="000000"/>
                  </a:solidFill>
                </a:defRPr>
              </a:pPr>
              <a:t>3</a:t>
            </a:fld>
            <a:endParaRPr sz="900">
              <a:solidFill>
                <a:srgbClr val="8F8F8F"/>
              </a:solidFill>
            </a:endParaRPr>
          </a:p>
        </p:txBody>
      </p:sp>
      <p:sp>
        <p:nvSpPr>
          <p:cNvPr id="74" name="Shape 74"/>
          <p:cNvSpPr/>
          <p:nvPr/>
        </p:nvSpPr>
        <p:spPr>
          <a:xfrm>
            <a:off x="420441" y="891074"/>
            <a:ext cx="7981606" cy="47782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20000"/>
              </a:lnSpc>
              <a:defRPr sz="2700" b="1">
                <a:solidFill>
                  <a:srgbClr val="1E1E1E"/>
                </a:solidFill>
                <a:latin typeface="+mj-lt"/>
                <a:ea typeface="+mj-ea"/>
                <a:cs typeface="+mj-cs"/>
                <a:sym typeface="Helvetica Neue"/>
              </a:defRPr>
            </a:lvl1pPr>
          </a:lstStyle>
          <a:p>
            <a:pPr lvl="0">
              <a:defRPr sz="1800" b="0">
                <a:solidFill>
                  <a:srgbClr val="000000"/>
                </a:solidFill>
              </a:defRPr>
            </a:pPr>
            <a:r>
              <a:rPr sz="2700" b="1">
                <a:solidFill>
                  <a:srgbClr val="1E1E1E"/>
                </a:solidFill>
                <a:latin typeface="Aharoni" pitchFamily="2" charset="-79"/>
                <a:cs typeface="Aharoni" pitchFamily="2" charset="-79"/>
              </a:rPr>
              <a:t>How does Mendeley Help?</a:t>
            </a:r>
          </a:p>
        </p:txBody>
      </p:sp>
      <p:grpSp>
        <p:nvGrpSpPr>
          <p:cNvPr id="79" name="Group 79"/>
          <p:cNvGrpSpPr/>
          <p:nvPr/>
        </p:nvGrpSpPr>
        <p:grpSpPr>
          <a:xfrm>
            <a:off x="666666" y="2184499"/>
            <a:ext cx="2027365" cy="1501274"/>
            <a:chOff x="0" y="0"/>
            <a:chExt cx="2027363" cy="1501272"/>
          </a:xfrm>
        </p:grpSpPr>
        <p:pic>
          <p:nvPicPr>
            <p:cNvPr id="75" name="image9.png"/>
            <p:cNvPicPr/>
            <p:nvPr/>
          </p:nvPicPr>
          <p:blipFill>
            <a:blip r:embed="rId4" cstate="print">
              <a:extLst/>
            </a:blip>
            <a:stretch>
              <a:fillRect/>
            </a:stretch>
          </p:blipFill>
          <p:spPr>
            <a:xfrm>
              <a:off x="838200" y="0"/>
              <a:ext cx="757362" cy="949097"/>
            </a:xfrm>
            <a:prstGeom prst="rect">
              <a:avLst/>
            </a:prstGeom>
            <a:ln w="12700" cap="flat">
              <a:noFill/>
              <a:miter lim="400000"/>
            </a:ln>
            <a:effectLst/>
          </p:spPr>
        </p:pic>
        <p:pic>
          <p:nvPicPr>
            <p:cNvPr id="76" name="image9.png"/>
            <p:cNvPicPr/>
            <p:nvPr/>
          </p:nvPicPr>
          <p:blipFill>
            <a:blip r:embed="rId4" cstate="print">
              <a:extLst/>
            </a:blip>
            <a:stretch>
              <a:fillRect/>
            </a:stretch>
          </p:blipFill>
          <p:spPr>
            <a:xfrm>
              <a:off x="1270001" y="385960"/>
              <a:ext cx="757362" cy="949098"/>
            </a:xfrm>
            <a:prstGeom prst="rect">
              <a:avLst/>
            </a:prstGeom>
            <a:ln w="12700" cap="flat">
              <a:noFill/>
              <a:miter lim="400000"/>
            </a:ln>
            <a:effectLst>
              <a:outerShdw blurRad="38100" dist="23000" dir="5400000" rotWithShape="0">
                <a:srgbClr val="000000">
                  <a:alpha val="35000"/>
                </a:srgbClr>
              </a:outerShdw>
            </a:effectLst>
          </p:spPr>
        </p:pic>
        <p:pic>
          <p:nvPicPr>
            <p:cNvPr id="77" name="image9.png"/>
            <p:cNvPicPr/>
            <p:nvPr/>
          </p:nvPicPr>
          <p:blipFill>
            <a:blip r:embed="rId4" cstate="print">
              <a:extLst/>
            </a:blip>
            <a:stretch>
              <a:fillRect/>
            </a:stretch>
          </p:blipFill>
          <p:spPr>
            <a:xfrm>
              <a:off x="-1" y="166214"/>
              <a:ext cx="757361" cy="949098"/>
            </a:xfrm>
            <a:prstGeom prst="rect">
              <a:avLst/>
            </a:prstGeom>
            <a:ln w="12700" cap="flat">
              <a:noFill/>
              <a:miter lim="400000"/>
            </a:ln>
            <a:effectLst/>
          </p:spPr>
        </p:pic>
        <p:pic>
          <p:nvPicPr>
            <p:cNvPr id="78" name="image9.png"/>
            <p:cNvPicPr/>
            <p:nvPr/>
          </p:nvPicPr>
          <p:blipFill>
            <a:blip r:embed="rId4" cstate="print">
              <a:extLst/>
            </a:blip>
            <a:stretch>
              <a:fillRect/>
            </a:stretch>
          </p:blipFill>
          <p:spPr>
            <a:xfrm>
              <a:off x="431799" y="552174"/>
              <a:ext cx="757363" cy="949099"/>
            </a:xfrm>
            <a:prstGeom prst="rect">
              <a:avLst/>
            </a:prstGeom>
            <a:ln w="12700" cap="flat">
              <a:noFill/>
              <a:miter lim="400000"/>
            </a:ln>
            <a:effectLst>
              <a:outerShdw blurRad="38100" dist="23000" dir="5400000" rotWithShape="0">
                <a:srgbClr val="000000">
                  <a:alpha val="35000"/>
                </a:srgbClr>
              </a:outerShdw>
            </a:effectLst>
          </p:spPr>
        </p:pic>
      </p:grpSp>
      <p:sp>
        <p:nvSpPr>
          <p:cNvPr id="80" name="Shape 80"/>
          <p:cNvSpPr/>
          <p:nvPr/>
        </p:nvSpPr>
        <p:spPr>
          <a:xfrm>
            <a:off x="2626174" y="3087981"/>
            <a:ext cx="1354295" cy="3"/>
          </a:xfrm>
          <a:prstGeom prst="line">
            <a:avLst/>
          </a:prstGeom>
          <a:ln w="889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pic>
        <p:nvPicPr>
          <p:cNvPr id="81" name="image10.png"/>
          <p:cNvPicPr/>
          <p:nvPr/>
        </p:nvPicPr>
        <p:blipFill>
          <a:blip r:embed="rId5" cstate="print">
            <a:extLst/>
          </a:blip>
          <a:stretch>
            <a:fillRect/>
          </a:stretch>
        </p:blipFill>
        <p:spPr>
          <a:xfrm>
            <a:off x="4014770" y="2707844"/>
            <a:ext cx="1330867" cy="2621802"/>
          </a:xfrm>
          <a:prstGeom prst="rect">
            <a:avLst/>
          </a:prstGeom>
          <a:ln w="12700">
            <a:miter lim="400000"/>
          </a:ln>
        </p:spPr>
      </p:pic>
      <p:pic>
        <p:nvPicPr>
          <p:cNvPr id="82" name="image11.png"/>
          <p:cNvPicPr/>
          <p:nvPr/>
        </p:nvPicPr>
        <p:blipFill>
          <a:blip r:embed="rId6" cstate="print">
            <a:extLst/>
          </a:blip>
          <a:stretch>
            <a:fillRect/>
          </a:stretch>
        </p:blipFill>
        <p:spPr>
          <a:xfrm>
            <a:off x="6312320" y="3003773"/>
            <a:ext cx="2208960" cy="1281198"/>
          </a:xfrm>
          <a:prstGeom prst="rect">
            <a:avLst/>
          </a:prstGeom>
          <a:ln w="12700">
            <a:miter lim="400000"/>
          </a:ln>
        </p:spPr>
      </p:pic>
      <p:grpSp>
        <p:nvGrpSpPr>
          <p:cNvPr id="85" name="Group 85"/>
          <p:cNvGrpSpPr/>
          <p:nvPr/>
        </p:nvGrpSpPr>
        <p:grpSpPr>
          <a:xfrm>
            <a:off x="6389531" y="1214008"/>
            <a:ext cx="2054540" cy="1541066"/>
            <a:chOff x="0" y="-1"/>
            <a:chExt cx="2054538" cy="1541064"/>
          </a:xfrm>
        </p:grpSpPr>
        <p:pic>
          <p:nvPicPr>
            <p:cNvPr id="83" name="image12.png"/>
            <p:cNvPicPr/>
            <p:nvPr/>
          </p:nvPicPr>
          <p:blipFill>
            <a:blip r:embed="rId7" cstate="print">
              <a:extLst/>
            </a:blip>
            <a:stretch>
              <a:fillRect/>
            </a:stretch>
          </p:blipFill>
          <p:spPr>
            <a:xfrm>
              <a:off x="226898" y="-2"/>
              <a:ext cx="1827641" cy="1414595"/>
            </a:xfrm>
            <a:prstGeom prst="rect">
              <a:avLst/>
            </a:prstGeom>
            <a:ln w="12700" cap="flat">
              <a:noFill/>
              <a:miter lim="400000"/>
            </a:ln>
            <a:effectLst/>
          </p:spPr>
        </p:pic>
        <p:pic>
          <p:nvPicPr>
            <p:cNvPr id="84" name="image13.png"/>
            <p:cNvPicPr/>
            <p:nvPr/>
          </p:nvPicPr>
          <p:blipFill>
            <a:blip r:embed="rId8" cstate="print">
              <a:extLst/>
            </a:blip>
            <a:stretch>
              <a:fillRect/>
            </a:stretch>
          </p:blipFill>
          <p:spPr>
            <a:xfrm>
              <a:off x="-1" y="481031"/>
              <a:ext cx="581638" cy="1060033"/>
            </a:xfrm>
            <a:prstGeom prst="rect">
              <a:avLst/>
            </a:prstGeom>
            <a:ln w="12700" cap="flat">
              <a:noFill/>
              <a:miter lim="400000"/>
            </a:ln>
            <a:effectLst/>
          </p:spPr>
        </p:pic>
      </p:grpSp>
      <p:pic>
        <p:nvPicPr>
          <p:cNvPr id="86" name="image14.png"/>
          <p:cNvPicPr/>
          <p:nvPr/>
        </p:nvPicPr>
        <p:blipFill>
          <a:blip r:embed="rId9" cstate="print">
            <a:extLst/>
          </a:blip>
          <a:stretch>
            <a:fillRect/>
          </a:stretch>
        </p:blipFill>
        <p:spPr>
          <a:xfrm>
            <a:off x="6708223" y="4566499"/>
            <a:ext cx="1417157" cy="1477295"/>
          </a:xfrm>
          <a:prstGeom prst="rect">
            <a:avLst/>
          </a:prstGeom>
          <a:ln w="12700">
            <a:miter lim="400000"/>
          </a:ln>
        </p:spPr>
      </p:pic>
      <p:sp>
        <p:nvSpPr>
          <p:cNvPr id="87" name="Shape 87"/>
          <p:cNvSpPr/>
          <p:nvPr/>
        </p:nvSpPr>
        <p:spPr>
          <a:xfrm>
            <a:off x="5273578" y="2292971"/>
            <a:ext cx="1354296" cy="3"/>
          </a:xfrm>
          <a:prstGeom prst="line">
            <a:avLst/>
          </a:prstGeom>
          <a:ln w="889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88" name="Shape 88"/>
          <p:cNvSpPr/>
          <p:nvPr/>
        </p:nvSpPr>
        <p:spPr>
          <a:xfrm>
            <a:off x="5273578" y="3647182"/>
            <a:ext cx="1354296" cy="3"/>
          </a:xfrm>
          <a:prstGeom prst="line">
            <a:avLst/>
          </a:prstGeom>
          <a:ln w="889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89" name="Shape 89"/>
          <p:cNvSpPr/>
          <p:nvPr/>
        </p:nvSpPr>
        <p:spPr>
          <a:xfrm>
            <a:off x="5273578" y="5110069"/>
            <a:ext cx="1354296" cy="3"/>
          </a:xfrm>
          <a:prstGeom prst="line">
            <a:avLst/>
          </a:prstGeom>
          <a:ln w="889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90" name="Shape 90"/>
          <p:cNvSpPr/>
          <p:nvPr/>
        </p:nvSpPr>
        <p:spPr>
          <a:xfrm>
            <a:off x="2626174" y="4858541"/>
            <a:ext cx="1354295" cy="3"/>
          </a:xfrm>
          <a:prstGeom prst="line">
            <a:avLst/>
          </a:prstGeom>
          <a:ln w="889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grpSp>
        <p:nvGrpSpPr>
          <p:cNvPr id="93" name="Group 93"/>
          <p:cNvGrpSpPr/>
          <p:nvPr/>
        </p:nvGrpSpPr>
        <p:grpSpPr>
          <a:xfrm>
            <a:off x="941733" y="4139472"/>
            <a:ext cx="1477234" cy="1517666"/>
            <a:chOff x="0" y="0"/>
            <a:chExt cx="1477232" cy="1517664"/>
          </a:xfrm>
        </p:grpSpPr>
        <p:pic>
          <p:nvPicPr>
            <p:cNvPr id="91" name="image15.png"/>
            <p:cNvPicPr/>
            <p:nvPr/>
          </p:nvPicPr>
          <p:blipFill>
            <a:blip r:embed="rId10" cstate="print">
              <a:extLst/>
            </a:blip>
            <a:stretch>
              <a:fillRect/>
            </a:stretch>
          </p:blipFill>
          <p:spPr>
            <a:xfrm>
              <a:off x="19446" y="-1"/>
              <a:ext cx="1438420" cy="745403"/>
            </a:xfrm>
            <a:prstGeom prst="rect">
              <a:avLst/>
            </a:prstGeom>
            <a:ln w="12700" cap="flat">
              <a:noFill/>
              <a:miter lim="400000"/>
            </a:ln>
            <a:effectLst/>
          </p:spPr>
        </p:pic>
        <p:pic>
          <p:nvPicPr>
            <p:cNvPr id="92" name="image16.png"/>
            <p:cNvPicPr/>
            <p:nvPr/>
          </p:nvPicPr>
          <p:blipFill>
            <a:blip r:embed="rId11" cstate="print">
              <a:extLst/>
            </a:blip>
            <a:stretch>
              <a:fillRect/>
            </a:stretch>
          </p:blipFill>
          <p:spPr>
            <a:xfrm>
              <a:off x="0" y="772262"/>
              <a:ext cx="1477234" cy="745403"/>
            </a:xfrm>
            <a:prstGeom prst="rect">
              <a:avLst/>
            </a:prstGeom>
            <a:ln w="12700" cap="flat">
              <a:noFill/>
              <a:miter lim="400000"/>
            </a:ln>
            <a:effectLst/>
          </p:spPr>
        </p:pic>
      </p:gr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title"/>
          </p:nvPr>
        </p:nvSpPr>
        <p:spPr>
          <a:xfrm>
            <a:off x="457200" y="3048000"/>
            <a:ext cx="8229600" cy="1362078"/>
          </a:xfrm>
          <a:prstGeom prst="rect">
            <a:avLst/>
          </a:prstGeom>
        </p:spPr>
        <p:txBody>
          <a:bodyPr lIns="0" tIns="0" rIns="0" bIns="0"/>
          <a:lstStyle/>
          <a:p>
            <a:pPr lvl="0">
              <a:defRPr sz="1800">
                <a:solidFill>
                  <a:srgbClr val="000000"/>
                </a:solidFill>
              </a:defRPr>
            </a:pPr>
            <a:r>
              <a:rPr sz="4000">
                <a:solidFill>
                  <a:srgbClr val="1E1E1E"/>
                </a:solidFill>
                <a:latin typeface="Aharoni" pitchFamily="2" charset="-79"/>
                <a:cs typeface="Aharoni" pitchFamily="2" charset="-79"/>
              </a:rPr>
              <a:t>Overview</a:t>
            </a:r>
          </a:p>
        </p:txBody>
      </p:sp>
      <p:sp>
        <p:nvSpPr>
          <p:cNvPr id="98" name="Shape 98"/>
          <p:cNvSpPr>
            <a:spLocks noGrp="1"/>
          </p:cNvSpPr>
          <p:nvPr>
            <p:ph type="body" idx="1"/>
          </p:nvPr>
        </p:nvSpPr>
        <p:spPr>
          <a:xfrm>
            <a:off x="457200" y="4483103"/>
            <a:ext cx="8229600" cy="1500190"/>
          </a:xfrm>
          <a:prstGeom prst="rect">
            <a:avLst/>
          </a:prstGeom>
        </p:spPr>
        <p:txBody>
          <a:bodyPr lIns="0" tIns="0" rIns="0" bIns="0">
            <a:normAutofit/>
          </a:bodyPr>
          <a:lstStyle/>
          <a:p>
            <a:pPr lvl="0">
              <a:defRPr sz="1800">
                <a:solidFill>
                  <a:srgbClr val="000000"/>
                </a:solidFill>
              </a:defRPr>
            </a:pPr>
            <a:r>
              <a:rPr sz="2700">
                <a:solidFill>
                  <a:srgbClr val="8F8F8F"/>
                </a:solidFill>
                <a:latin typeface="Aharoni" pitchFamily="2" charset="-79"/>
                <a:cs typeface="Aharoni" pitchFamily="2" charset="-79"/>
              </a:rPr>
              <a:t>Using Mendeley</a:t>
            </a:r>
          </a:p>
        </p:txBody>
      </p:sp>
      <p:pic>
        <p:nvPicPr>
          <p:cNvPr id="99" name="image17.png"/>
          <p:cNvPicPr/>
          <p:nvPr/>
        </p:nvPicPr>
        <p:blipFill>
          <a:blip r:embed="rId3" cstate="print">
            <a:extLst/>
          </a:blip>
          <a:stretch>
            <a:fillRect/>
          </a:stretch>
        </p:blipFill>
        <p:spPr>
          <a:xfrm>
            <a:off x="4962626" y="1736274"/>
            <a:ext cx="2750075" cy="338545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sldNum" sz="quarter" idx="2"/>
          </p:nvPr>
        </p:nvSpPr>
        <p:spPr>
          <a:xfrm>
            <a:off x="6553200" y="6278071"/>
            <a:ext cx="2133600" cy="243843"/>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48055">
              <a:defRPr sz="900"/>
            </a:lvl1pPr>
          </a:lstStyle>
          <a:p>
            <a:pPr lvl="0">
              <a:defRPr sz="1800">
                <a:solidFill>
                  <a:srgbClr val="000000"/>
                </a:solidFill>
              </a:defRPr>
            </a:pPr>
            <a:fld id="{86CB4B4D-7CA3-9044-876B-883B54F8677D}" type="slidenum">
              <a:rPr sz="900">
                <a:solidFill>
                  <a:srgbClr val="8F8F8F"/>
                </a:solidFill>
              </a:rPr>
              <a:pPr lvl="0">
                <a:defRPr sz="1800">
                  <a:solidFill>
                    <a:srgbClr val="000000"/>
                  </a:solidFill>
                </a:defRPr>
              </a:pPr>
              <a:t>5</a:t>
            </a:fld>
            <a:endParaRPr sz="900">
              <a:solidFill>
                <a:srgbClr val="8F8F8F"/>
              </a:solidFill>
            </a:endParaRPr>
          </a:p>
        </p:txBody>
      </p:sp>
      <p:sp>
        <p:nvSpPr>
          <p:cNvPr id="104" name="Shape 104"/>
          <p:cNvSpPr/>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defRPr sz="4000">
                <a:solidFill>
                  <a:srgbClr val="1E1E1D"/>
                </a:solidFill>
                <a:latin typeface="+mj-lt"/>
                <a:ea typeface="+mj-ea"/>
                <a:cs typeface="+mj-cs"/>
                <a:sym typeface="Helvetica Neue"/>
              </a:defRPr>
            </a:lvl1pPr>
          </a:lstStyle>
          <a:p>
            <a:pPr lvl="0">
              <a:defRPr sz="1800">
                <a:solidFill>
                  <a:srgbClr val="000000"/>
                </a:solidFill>
              </a:defRPr>
            </a:pPr>
            <a:r>
              <a:rPr sz="4000">
                <a:solidFill>
                  <a:srgbClr val="1E1E1D"/>
                </a:solidFill>
                <a:latin typeface="Aharoni" pitchFamily="2" charset="-79"/>
                <a:cs typeface="Aharoni" pitchFamily="2" charset="-79"/>
              </a:rPr>
              <a:t>Getting started</a:t>
            </a:r>
          </a:p>
        </p:txBody>
      </p:sp>
      <p:pic>
        <p:nvPicPr>
          <p:cNvPr id="105" name="image18.png"/>
          <p:cNvPicPr/>
          <p:nvPr/>
        </p:nvPicPr>
        <p:blipFill>
          <a:blip r:embed="rId3" cstate="print">
            <a:extLst/>
          </a:blip>
          <a:stretch>
            <a:fillRect/>
          </a:stretch>
        </p:blipFill>
        <p:spPr>
          <a:xfrm>
            <a:off x="1541465" y="1932721"/>
            <a:ext cx="6061070" cy="373792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latin typeface="Aharoni" pitchFamily="2" charset="-79"/>
                <a:cs typeface="Aharoni" pitchFamily="2" charset="-79"/>
              </a:rPr>
              <a:t>Mendeley Desktop</a:t>
            </a:r>
          </a:p>
        </p:txBody>
      </p:sp>
      <p:pic>
        <p:nvPicPr>
          <p:cNvPr id="110" name="image19.png"/>
          <p:cNvPicPr/>
          <p:nvPr/>
        </p:nvPicPr>
        <p:blipFill>
          <a:blip r:embed="rId3" cstate="print">
            <a:extLst/>
          </a:blip>
          <a:stretch>
            <a:fillRect/>
          </a:stretch>
        </p:blipFill>
        <p:spPr>
          <a:xfrm>
            <a:off x="854723" y="1806219"/>
            <a:ext cx="7502939" cy="4157880"/>
          </a:xfrm>
          <a:prstGeom prst="rect">
            <a:avLst/>
          </a:prstGeom>
          <a:ln w="12700">
            <a:miter lim="400000"/>
          </a:ln>
          <a:effectLst>
            <a:outerShdw blurRad="63500" rotWithShape="0">
              <a:srgbClr val="000000">
                <a:alpha val="39999"/>
              </a:srgbClr>
            </a:outerShdw>
          </a:effec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title"/>
          </p:nvPr>
        </p:nvSpPr>
        <p:spPr>
          <a:xfrm>
            <a:off x="457200" y="274638"/>
            <a:ext cx="8229600" cy="1143001"/>
          </a:xfrm>
          <a:prstGeom prst="rect">
            <a:avLst/>
          </a:prstGeom>
        </p:spPr>
        <p:txBody>
          <a:bodyPr lIns="0" tIns="0" rIns="0" bIns="0"/>
          <a:lstStyle>
            <a:lvl1pPr>
              <a:defRPr>
                <a:solidFill>
                  <a:srgbClr val="1E1E1D"/>
                </a:solidFill>
              </a:defRPr>
            </a:lvl1pPr>
          </a:lstStyle>
          <a:p>
            <a:pPr lvl="0">
              <a:defRPr sz="1800">
                <a:solidFill>
                  <a:srgbClr val="000000"/>
                </a:solidFill>
              </a:defRPr>
            </a:pPr>
            <a:r>
              <a:rPr sz="4000">
                <a:solidFill>
                  <a:srgbClr val="1E1E1D"/>
                </a:solidFill>
                <a:latin typeface="Aharoni" pitchFamily="2" charset="-79"/>
                <a:cs typeface="Aharoni" pitchFamily="2" charset="-79"/>
              </a:rPr>
              <a:t>Mendeley Web</a:t>
            </a:r>
          </a:p>
        </p:txBody>
      </p:sp>
      <p:pic>
        <p:nvPicPr>
          <p:cNvPr id="115" name="image20.png"/>
          <p:cNvPicPr/>
          <p:nvPr/>
        </p:nvPicPr>
        <p:blipFill>
          <a:blip r:embed="rId3" cstate="print">
            <a:extLst/>
          </a:blip>
          <a:stretch>
            <a:fillRect/>
          </a:stretch>
        </p:blipFill>
        <p:spPr>
          <a:xfrm>
            <a:off x="332546" y="1704879"/>
            <a:ext cx="8547294" cy="4114602"/>
          </a:xfrm>
          <a:prstGeom prst="rect">
            <a:avLst/>
          </a:prstGeom>
          <a:ln w="12700">
            <a:miter lim="400000"/>
          </a:ln>
          <a:effectLst>
            <a:outerShdw blurRad="63500" rotWithShape="0">
              <a:srgbClr val="000000">
                <a:alpha val="39999"/>
              </a:srgbClr>
            </a:outerShdw>
          </a:effec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xfrm>
            <a:off x="533400" y="2667000"/>
            <a:ext cx="8229600" cy="1362078"/>
          </a:xfrm>
          <a:prstGeom prst="rect">
            <a:avLst/>
          </a:prstGeom>
        </p:spPr>
        <p:txBody>
          <a:bodyPr/>
          <a:lstStyle/>
          <a:p>
            <a:pPr lvl="0">
              <a:defRPr sz="1800">
                <a:solidFill>
                  <a:srgbClr val="000000"/>
                </a:solidFill>
              </a:defRPr>
            </a:pPr>
            <a:r>
              <a:rPr sz="4000">
                <a:solidFill>
                  <a:srgbClr val="1E1E1E"/>
                </a:solidFill>
                <a:latin typeface="Aharoni" pitchFamily="2" charset="-79"/>
                <a:cs typeface="Aharoni" pitchFamily="2" charset="-79"/>
              </a:rPr>
              <a:t>Organize</a:t>
            </a:r>
          </a:p>
        </p:txBody>
      </p:sp>
      <p:sp>
        <p:nvSpPr>
          <p:cNvPr id="120" name="Shape 120"/>
          <p:cNvSpPr>
            <a:spLocks noGrp="1"/>
          </p:cNvSpPr>
          <p:nvPr>
            <p:ph type="body" idx="1"/>
          </p:nvPr>
        </p:nvSpPr>
        <p:spPr>
          <a:xfrm>
            <a:off x="457200" y="4483103"/>
            <a:ext cx="8229600" cy="1500190"/>
          </a:xfrm>
          <a:prstGeom prst="rect">
            <a:avLst/>
          </a:prstGeom>
        </p:spPr>
        <p:txBody>
          <a:bodyPr lIns="0" tIns="0" rIns="0" bIns="0">
            <a:normAutofit/>
          </a:bodyPr>
          <a:lstStyle/>
          <a:p>
            <a:pPr lvl="0">
              <a:defRPr sz="1800">
                <a:solidFill>
                  <a:srgbClr val="000000"/>
                </a:solidFill>
              </a:defRPr>
            </a:pPr>
            <a:r>
              <a:rPr sz="2700">
                <a:solidFill>
                  <a:srgbClr val="8F8F8F"/>
                </a:solidFill>
                <a:latin typeface="Aharoni" pitchFamily="2" charset="-79"/>
                <a:cs typeface="Aharoni" pitchFamily="2" charset="-79"/>
              </a:rPr>
              <a:t>Setting Up A Library</a:t>
            </a:r>
          </a:p>
        </p:txBody>
      </p:sp>
      <p:pic>
        <p:nvPicPr>
          <p:cNvPr id="121" name="image25.png"/>
          <p:cNvPicPr/>
          <p:nvPr/>
        </p:nvPicPr>
        <p:blipFill>
          <a:blip r:embed="rId3" cstate="print">
            <a:extLst/>
          </a:blip>
          <a:stretch>
            <a:fillRect/>
          </a:stretch>
        </p:blipFill>
        <p:spPr>
          <a:xfrm>
            <a:off x="4191603" y="1921122"/>
            <a:ext cx="4292123" cy="3015758"/>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latin typeface="Aharoni" pitchFamily="2" charset="-79"/>
                <a:cs typeface="Aharoni" pitchFamily="2" charset="-79"/>
              </a:rPr>
              <a:t>Adding Documents</a:t>
            </a:r>
          </a:p>
        </p:txBody>
      </p:sp>
      <p:sp>
        <p:nvSpPr>
          <p:cNvPr id="136" name="Shape 136"/>
          <p:cNvSpPr/>
          <p:nvPr/>
        </p:nvSpPr>
        <p:spPr>
          <a:xfrm>
            <a:off x="530122" y="1931615"/>
            <a:ext cx="2770947" cy="64632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defRPr>
                <a:solidFill>
                  <a:srgbClr val="000000"/>
                </a:solidFill>
              </a:defRPr>
            </a:pPr>
            <a:r>
              <a:rPr>
                <a:solidFill>
                  <a:srgbClr val="1E1E1D"/>
                </a:solidFill>
                <a:latin typeface="Aharoni" pitchFamily="2" charset="-79"/>
                <a:ea typeface="+mj-ea"/>
                <a:cs typeface="Aharoni" pitchFamily="2" charset="-79"/>
                <a:sym typeface="Helvetica Neue"/>
              </a:rPr>
              <a:t>Select a file or folder to </a:t>
            </a:r>
            <a:endParaRPr>
              <a:latin typeface="Aharoni" pitchFamily="2" charset="-79"/>
              <a:ea typeface="Calibri"/>
              <a:cs typeface="Aharoni" pitchFamily="2" charset="-79"/>
              <a:sym typeface="Calibri"/>
            </a:endParaRPr>
          </a:p>
          <a:p>
            <a:pPr lvl="0">
              <a:defRPr>
                <a:solidFill>
                  <a:srgbClr val="000000"/>
                </a:solidFill>
              </a:defRPr>
            </a:pPr>
            <a:r>
              <a:rPr>
                <a:solidFill>
                  <a:srgbClr val="1E1E1D"/>
                </a:solidFill>
                <a:latin typeface="Aharoni" pitchFamily="2" charset="-79"/>
                <a:ea typeface="+mj-ea"/>
                <a:cs typeface="Aharoni" pitchFamily="2" charset="-79"/>
                <a:sym typeface="Helvetica Neue"/>
              </a:rPr>
              <a:t>add from your computer</a:t>
            </a:r>
          </a:p>
        </p:txBody>
      </p:sp>
      <p:sp>
        <p:nvSpPr>
          <p:cNvPr id="137" name="Shape 137"/>
          <p:cNvSpPr/>
          <p:nvPr/>
        </p:nvSpPr>
        <p:spPr>
          <a:xfrm>
            <a:off x="530122" y="3027109"/>
            <a:ext cx="1769070" cy="369328"/>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a:solidFill>
                  <a:srgbClr val="1E1E1D"/>
                </a:solidFill>
                <a:latin typeface="+mj-lt"/>
                <a:ea typeface="+mj-ea"/>
                <a:cs typeface="+mj-cs"/>
                <a:sym typeface="Helvetica Neue"/>
              </a:defRPr>
            </a:lvl1pPr>
          </a:lstStyle>
          <a:p>
            <a:pPr lvl="0">
              <a:defRPr>
                <a:solidFill>
                  <a:srgbClr val="000000"/>
                </a:solidFill>
              </a:defRPr>
            </a:pPr>
            <a:r>
              <a:rPr>
                <a:solidFill>
                  <a:srgbClr val="1E1E1D"/>
                </a:solidFill>
                <a:latin typeface="Aharoni" pitchFamily="2" charset="-79"/>
                <a:cs typeface="Aharoni" pitchFamily="2" charset="-79"/>
              </a:rPr>
              <a:t>Watch a folder </a:t>
            </a:r>
          </a:p>
        </p:txBody>
      </p:sp>
      <p:sp>
        <p:nvSpPr>
          <p:cNvPr id="138" name="Shape 138"/>
          <p:cNvSpPr/>
          <p:nvPr/>
        </p:nvSpPr>
        <p:spPr>
          <a:xfrm>
            <a:off x="538588" y="3837616"/>
            <a:ext cx="2206652" cy="92323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defRPr>
                <a:solidFill>
                  <a:srgbClr val="000000"/>
                </a:solidFill>
              </a:defRPr>
            </a:pPr>
            <a:r>
              <a:rPr>
                <a:solidFill>
                  <a:srgbClr val="1E1E1D"/>
                </a:solidFill>
                <a:latin typeface="Aharoni" pitchFamily="2" charset="-79"/>
                <a:ea typeface="+mj-ea"/>
                <a:cs typeface="Aharoni" pitchFamily="2" charset="-79"/>
                <a:sym typeface="Helvetica Neue"/>
              </a:rPr>
              <a:t>Add reference by</a:t>
            </a:r>
            <a:endParaRPr>
              <a:latin typeface="Aharoni" pitchFamily="2" charset="-79"/>
              <a:ea typeface="Calibri"/>
              <a:cs typeface="Aharoni" pitchFamily="2" charset="-79"/>
              <a:sym typeface="Calibri"/>
            </a:endParaRPr>
          </a:p>
          <a:p>
            <a:pPr lvl="0">
              <a:defRPr>
                <a:solidFill>
                  <a:srgbClr val="000000"/>
                </a:solidFill>
              </a:defRPr>
            </a:pPr>
            <a:r>
              <a:rPr>
                <a:solidFill>
                  <a:srgbClr val="1E1E1D"/>
                </a:solidFill>
                <a:latin typeface="Aharoni" pitchFamily="2" charset="-79"/>
                <a:ea typeface="+mj-ea"/>
                <a:cs typeface="Aharoni" pitchFamily="2" charset="-79"/>
                <a:sym typeface="Helvetica Neue"/>
              </a:rPr>
              <a:t>manually entering details</a:t>
            </a:r>
          </a:p>
        </p:txBody>
      </p:sp>
      <p:pic>
        <p:nvPicPr>
          <p:cNvPr id="139" name="image27.png"/>
          <p:cNvPicPr/>
          <p:nvPr/>
        </p:nvPicPr>
        <p:blipFill>
          <a:blip r:embed="rId3" cstate="print">
            <a:extLst/>
          </a:blip>
          <a:stretch>
            <a:fillRect/>
          </a:stretch>
        </p:blipFill>
        <p:spPr>
          <a:xfrm>
            <a:off x="2907801" y="2682169"/>
            <a:ext cx="5832525" cy="2954689"/>
          </a:xfrm>
          <a:prstGeom prst="rect">
            <a:avLst/>
          </a:prstGeom>
          <a:ln w="12700">
            <a:miter lim="400000"/>
          </a:ln>
          <a:effectLst>
            <a:outerShdw blurRad="63500" rotWithShape="0">
              <a:srgbClr val="000000">
                <a:alpha val="39999"/>
              </a:srgbClr>
            </a:outerShdw>
          </a:effectLst>
        </p:spPr>
      </p:pic>
      <p:sp>
        <p:nvSpPr>
          <p:cNvPr id="140" name="Shape 140"/>
          <p:cNvSpPr/>
          <p:nvPr/>
        </p:nvSpPr>
        <p:spPr>
          <a:xfrm flipV="1">
            <a:off x="1551454" y="3028088"/>
            <a:ext cx="1544235"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41" name="Shape 141"/>
          <p:cNvSpPr/>
          <p:nvPr/>
        </p:nvSpPr>
        <p:spPr>
          <a:xfrm>
            <a:off x="1552465" y="2578319"/>
            <a:ext cx="3" cy="455805"/>
          </a:xfrm>
          <a:prstGeom prst="line">
            <a:avLst/>
          </a:prstGeom>
          <a:ln w="38100" cap="rnd">
            <a:solidFill>
              <a:srgbClr val="AF171F"/>
            </a:solidFill>
            <a:custDash>
              <a:ds d="100000" sp="200000"/>
            </a:custDash>
            <a:round/>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42" name="Shape 142"/>
          <p:cNvSpPr/>
          <p:nvPr/>
        </p:nvSpPr>
        <p:spPr>
          <a:xfrm flipV="1">
            <a:off x="2045729" y="3230116"/>
            <a:ext cx="1049959"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43" name="Shape 143"/>
          <p:cNvSpPr/>
          <p:nvPr/>
        </p:nvSpPr>
        <p:spPr>
          <a:xfrm flipV="1">
            <a:off x="1525861" y="3405675"/>
            <a:ext cx="1569828"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44" name="Shape 144"/>
          <p:cNvSpPr/>
          <p:nvPr/>
        </p:nvSpPr>
        <p:spPr>
          <a:xfrm>
            <a:off x="1552465" y="3295813"/>
            <a:ext cx="3" cy="455805"/>
          </a:xfrm>
          <a:prstGeom prst="line">
            <a:avLst/>
          </a:prstGeom>
          <a:ln w="38100" cap="rnd">
            <a:solidFill>
              <a:srgbClr val="AF171F"/>
            </a:solidFill>
            <a:custDash>
              <a:ds d="100000" sp="200000"/>
            </a:custDash>
            <a:round/>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45" name="Shape 145"/>
          <p:cNvSpPr/>
          <p:nvPr/>
        </p:nvSpPr>
        <p:spPr>
          <a:xfrm>
            <a:off x="5421738" y="1874034"/>
            <a:ext cx="3331040" cy="55399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a:solidFill>
                  <a:srgbClr val="1E1E1D"/>
                </a:solidFill>
                <a:latin typeface="Aharoni" pitchFamily="2" charset="-79"/>
                <a:ea typeface="+mj-ea"/>
                <a:cs typeface="Aharoni" pitchFamily="2" charset="-79"/>
                <a:sym typeface="Helvetica Neue"/>
              </a:rPr>
              <a:t>Import from another reference</a:t>
            </a:r>
            <a:endParaRPr>
              <a:latin typeface="Aharoni" pitchFamily="2" charset="-79"/>
              <a:ea typeface="Calibri"/>
              <a:cs typeface="Aharoni" pitchFamily="2" charset="-79"/>
              <a:sym typeface="Calibri"/>
            </a:endParaRPr>
          </a:p>
          <a:p>
            <a:pPr lvl="0">
              <a:defRPr>
                <a:solidFill>
                  <a:srgbClr val="000000"/>
                </a:solidFill>
              </a:defRPr>
            </a:pPr>
            <a:r>
              <a:rPr>
                <a:solidFill>
                  <a:srgbClr val="1E1E1D"/>
                </a:solidFill>
                <a:latin typeface="Aharoni" pitchFamily="2" charset="-79"/>
                <a:ea typeface="+mj-ea"/>
                <a:cs typeface="Aharoni" pitchFamily="2" charset="-79"/>
                <a:sym typeface="Helvetica Neue"/>
              </a:rPr>
              <a:t>manager, or BibTeX</a:t>
            </a:r>
          </a:p>
        </p:txBody>
      </p:sp>
      <p:sp>
        <p:nvSpPr>
          <p:cNvPr id="146" name="Shape 146"/>
          <p:cNvSpPr/>
          <p:nvPr/>
        </p:nvSpPr>
        <p:spPr>
          <a:xfrm>
            <a:off x="6419786" y="2426204"/>
            <a:ext cx="3" cy="1228752"/>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1" animBg="1" advAuto="0"/>
      <p:bldP spid="138" grpId="2" animBg="1" advAuto="0"/>
    </p:bldLst>
  </p:timing>
</p:sld>
</file>

<file path=ppt/theme/theme1.xml><?xml version="1.0" encoding="utf-8"?>
<a:theme xmlns:a="http://schemas.openxmlformats.org/drawingml/2006/main" name="Default">
  <a:themeElements>
    <a:clrScheme name="Default">
      <a:dk1>
        <a:srgbClr val="3C3C3B"/>
      </a:dk1>
      <a:lt1>
        <a:srgbClr val="FFFFFF"/>
      </a:lt1>
      <a:dk2>
        <a:srgbClr val="A7A7A7"/>
      </a:dk2>
      <a:lt2>
        <a:srgbClr val="535353"/>
      </a:lt2>
      <a:accent1>
        <a:srgbClr val="791223"/>
      </a:accent1>
      <a:accent2>
        <a:srgbClr val="777877"/>
      </a:accent2>
      <a:accent3>
        <a:srgbClr val="C0C1BF"/>
      </a:accent3>
      <a:accent4>
        <a:srgbClr val="3C3C3B"/>
      </a:accent4>
      <a:accent5>
        <a:srgbClr val="6A141A"/>
      </a:accent5>
      <a:accent6>
        <a:srgbClr val="DF6421"/>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79122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C3C3B"/>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9122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C3C3B"/>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791223"/>
      </a:accent1>
      <a:accent2>
        <a:srgbClr val="777877"/>
      </a:accent2>
      <a:accent3>
        <a:srgbClr val="C0C1BF"/>
      </a:accent3>
      <a:accent4>
        <a:srgbClr val="3C3C3B"/>
      </a:accent4>
      <a:accent5>
        <a:srgbClr val="6A141A"/>
      </a:accent5>
      <a:accent6>
        <a:srgbClr val="DF6421"/>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79122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C3C3B"/>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9122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C3C3B"/>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197</TotalTime>
  <Words>2420</Words>
  <Application>Microsoft Office PowerPoint</Application>
  <PresentationFormat>On-screen Show (4:3)</PresentationFormat>
  <Paragraphs>184</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Lucida Grande</vt:lpstr>
      <vt:lpstr>Aharoni</vt:lpstr>
      <vt:lpstr>Helvetica Neue</vt:lpstr>
      <vt:lpstr>Calibri</vt:lpstr>
      <vt:lpstr>Helvetica</vt:lpstr>
      <vt:lpstr>Default</vt:lpstr>
      <vt:lpstr>Introduction to Mendeley</vt:lpstr>
      <vt:lpstr>Slide 2</vt:lpstr>
      <vt:lpstr>Slide 3</vt:lpstr>
      <vt:lpstr>Overview</vt:lpstr>
      <vt:lpstr>Slide 5</vt:lpstr>
      <vt:lpstr>Mendeley Desktop</vt:lpstr>
      <vt:lpstr>Mendeley Web</vt:lpstr>
      <vt:lpstr>Organize</vt:lpstr>
      <vt:lpstr>Adding Documents</vt:lpstr>
      <vt:lpstr>Sync</vt:lpstr>
      <vt:lpstr>Organize</vt:lpstr>
      <vt:lpstr>Manage Your Library</vt:lpstr>
      <vt:lpstr>Create and Use Folders</vt:lpstr>
      <vt:lpstr>The PDF Viewer</vt:lpstr>
      <vt:lpstr>Highlighting and Annotating</vt:lpstr>
      <vt:lpstr>Cite</vt:lpstr>
      <vt:lpstr>Install the Citation Plug-in</vt:lpstr>
      <vt:lpstr>Generate In-Text Citations in Word</vt:lpstr>
      <vt:lpstr>Inserting Your Bibliography</vt:lpstr>
      <vt:lpstr>Finding a Citation Style</vt:lpstr>
      <vt:lpstr>Collaborate</vt:lpstr>
      <vt:lpstr>Create Groups</vt:lpstr>
      <vt:lpstr>Private Groups Collaborate with Your Research Team</vt:lpstr>
      <vt:lpstr>Browse &amp; Join Public Groups</vt:lpstr>
      <vt:lpstr>Create your research profile</vt:lpstr>
      <vt:lpstr>Resources</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Mendeley</dc:title>
  <cp:lastModifiedBy>useria</cp:lastModifiedBy>
  <cp:revision>31</cp:revision>
  <dcterms:modified xsi:type="dcterms:W3CDTF">2017-11-01T05:27:55Z</dcterms:modified>
</cp:coreProperties>
</file>